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1" r:id="rId6"/>
    <p:sldId id="259" r:id="rId7"/>
    <p:sldId id="262" r:id="rId8"/>
    <p:sldId id="264" r:id="rId9"/>
    <p:sldId id="260" r:id="rId10"/>
    <p:sldId id="267" r:id="rId11"/>
    <p:sldId id="268" r:id="rId12"/>
    <p:sldId id="26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Black" panose="020F0502020204030203" pitchFamily="3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FE8C2-7CE9-4C47-9D36-A894F6EFCEFF}" v="136" dt="2024-02-13T00:04:57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84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ewellyn Cox" userId="c5cacb64-70f9-4847-ba39-bc787359093c" providerId="ADAL" clId="{6BDFE8C2-7CE9-4C47-9D36-A894F6EFCEFF}"/>
    <pc:docChg chg="undo redo custSel addSld delSld modSld sldOrd modMainMaster">
      <pc:chgData name="Llewellyn Cox" userId="c5cacb64-70f9-4847-ba39-bc787359093c" providerId="ADAL" clId="{6BDFE8C2-7CE9-4C47-9D36-A894F6EFCEFF}" dt="2024-02-13T00:09:23.330" v="2067"/>
      <pc:docMkLst>
        <pc:docMk/>
      </pc:docMkLst>
      <pc:sldChg chg="addSp delSp modSp mod">
        <pc:chgData name="Llewellyn Cox" userId="c5cacb64-70f9-4847-ba39-bc787359093c" providerId="ADAL" clId="{6BDFE8C2-7CE9-4C47-9D36-A894F6EFCEFF}" dt="2024-02-06T18:16:42.665" v="510" actId="404"/>
        <pc:sldMkLst>
          <pc:docMk/>
          <pc:sldMk cId="0" sldId="256"/>
        </pc:sldMkLst>
        <pc:spChg chg="mod">
          <ac:chgData name="Llewellyn Cox" userId="c5cacb64-70f9-4847-ba39-bc787359093c" providerId="ADAL" clId="{6BDFE8C2-7CE9-4C47-9D36-A894F6EFCEFF}" dt="2024-02-06T18:16:23.599" v="508" actId="14100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Llewellyn Cox" userId="c5cacb64-70f9-4847-ba39-bc787359093c" providerId="ADAL" clId="{6BDFE8C2-7CE9-4C47-9D36-A894F6EFCEFF}" dt="2024-02-06T18:16:42.665" v="510" actId="404"/>
          <ac:spMkLst>
            <pc:docMk/>
            <pc:sldMk cId="0" sldId="256"/>
            <ac:spMk id="218" creationId="{00000000-0000-0000-0000-000000000000}"/>
          </ac:spMkLst>
        </pc:spChg>
        <pc:picChg chg="add mod">
          <ac:chgData name="Llewellyn Cox" userId="c5cacb64-70f9-4847-ba39-bc787359093c" providerId="ADAL" clId="{6BDFE8C2-7CE9-4C47-9D36-A894F6EFCEFF}" dt="2024-02-06T18:16:30.637" v="509" actId="1076"/>
          <ac:picMkLst>
            <pc:docMk/>
            <pc:sldMk cId="0" sldId="256"/>
            <ac:picMk id="3" creationId="{C7DBAC57-A04D-5C2D-50CC-DB38920C627F}"/>
          </ac:picMkLst>
        </pc:picChg>
        <pc:picChg chg="del mod">
          <ac:chgData name="Llewellyn Cox" userId="c5cacb64-70f9-4847-ba39-bc787359093c" providerId="ADAL" clId="{6BDFE8C2-7CE9-4C47-9D36-A894F6EFCEFF}" dt="2024-02-06T17:56:34.938" v="486" actId="478"/>
          <ac:picMkLst>
            <pc:docMk/>
            <pc:sldMk cId="0" sldId="256"/>
            <ac:picMk id="219" creationId="{00000000-0000-0000-0000-000000000000}"/>
          </ac:picMkLst>
        </pc:picChg>
      </pc:sldChg>
      <pc:sldChg chg="modSp mod modAnim">
        <pc:chgData name="Llewellyn Cox" userId="c5cacb64-70f9-4847-ba39-bc787359093c" providerId="ADAL" clId="{6BDFE8C2-7CE9-4C47-9D36-A894F6EFCEFF}" dt="2024-02-12T23:56:49.726" v="1956"/>
        <pc:sldMkLst>
          <pc:docMk/>
          <pc:sldMk cId="0" sldId="257"/>
        </pc:sldMkLst>
        <pc:spChg chg="mod">
          <ac:chgData name="Llewellyn Cox" userId="c5cacb64-70f9-4847-ba39-bc787359093c" providerId="ADAL" clId="{6BDFE8C2-7CE9-4C47-9D36-A894F6EFCEFF}" dt="2024-02-06T18:59:28.269" v="1499" actId="20577"/>
          <ac:spMkLst>
            <pc:docMk/>
            <pc:sldMk cId="0" sldId="257"/>
            <ac:spMk id="226" creationId="{00000000-0000-0000-0000-000000000000}"/>
          </ac:spMkLst>
        </pc:spChg>
      </pc:sldChg>
      <pc:sldChg chg="modSp mod modAnim">
        <pc:chgData name="Llewellyn Cox" userId="c5cacb64-70f9-4847-ba39-bc787359093c" providerId="ADAL" clId="{6BDFE8C2-7CE9-4C47-9D36-A894F6EFCEFF}" dt="2024-02-12T23:57:14.307" v="1958"/>
        <pc:sldMkLst>
          <pc:docMk/>
          <pc:sldMk cId="0" sldId="258"/>
        </pc:sldMkLst>
        <pc:spChg chg="mod">
          <ac:chgData name="Llewellyn Cox" userId="c5cacb64-70f9-4847-ba39-bc787359093c" providerId="ADAL" clId="{6BDFE8C2-7CE9-4C47-9D36-A894F6EFCEFF}" dt="2024-02-06T18:59:35.942" v="1500" actId="20577"/>
          <ac:spMkLst>
            <pc:docMk/>
            <pc:sldMk cId="0" sldId="258"/>
            <ac:spMk id="232" creationId="{00000000-0000-0000-0000-000000000000}"/>
          </ac:spMkLst>
        </pc:spChg>
      </pc:sldChg>
      <pc:sldChg chg="modSp mod ord">
        <pc:chgData name="Llewellyn Cox" userId="c5cacb64-70f9-4847-ba39-bc787359093c" providerId="ADAL" clId="{6BDFE8C2-7CE9-4C47-9D36-A894F6EFCEFF}" dt="2024-02-13T00:09:23.330" v="2067"/>
        <pc:sldMkLst>
          <pc:docMk/>
          <pc:sldMk cId="0" sldId="259"/>
        </pc:sldMkLst>
        <pc:picChg chg="mod">
          <ac:chgData name="Llewellyn Cox" userId="c5cacb64-70f9-4847-ba39-bc787359093c" providerId="ADAL" clId="{6BDFE8C2-7CE9-4C47-9D36-A894F6EFCEFF}" dt="2024-02-12T22:19:38.891" v="1954" actId="1076"/>
          <ac:picMkLst>
            <pc:docMk/>
            <pc:sldMk cId="0" sldId="259"/>
            <ac:picMk id="238" creationId="{00000000-0000-0000-0000-000000000000}"/>
          </ac:picMkLst>
        </pc:picChg>
      </pc:sldChg>
      <pc:sldChg chg="modSp mod ord modAnim">
        <pc:chgData name="Llewellyn Cox" userId="c5cacb64-70f9-4847-ba39-bc787359093c" providerId="ADAL" clId="{6BDFE8C2-7CE9-4C47-9D36-A894F6EFCEFF}" dt="2024-02-13T00:09:07.925" v="2065"/>
        <pc:sldMkLst>
          <pc:docMk/>
          <pc:sldMk cId="0" sldId="260"/>
        </pc:sldMkLst>
        <pc:spChg chg="mod">
          <ac:chgData name="Llewellyn Cox" userId="c5cacb64-70f9-4847-ba39-bc787359093c" providerId="ADAL" clId="{6BDFE8C2-7CE9-4C47-9D36-A894F6EFCEFF}" dt="2024-02-06T00:09:57.150" v="228" actId="123"/>
          <ac:spMkLst>
            <pc:docMk/>
            <pc:sldMk cId="0" sldId="260"/>
            <ac:spMk id="245" creationId="{00000000-0000-0000-0000-000000000000}"/>
          </ac:spMkLst>
        </pc:spChg>
      </pc:sldChg>
      <pc:sldChg chg="modSp mod modAnim">
        <pc:chgData name="Llewellyn Cox" userId="c5cacb64-70f9-4847-ba39-bc787359093c" providerId="ADAL" clId="{6BDFE8C2-7CE9-4C47-9D36-A894F6EFCEFF}" dt="2024-02-12T23:57:56.494" v="1964"/>
        <pc:sldMkLst>
          <pc:docMk/>
          <pc:sldMk cId="0" sldId="261"/>
        </pc:sldMkLst>
        <pc:spChg chg="mod">
          <ac:chgData name="Llewellyn Cox" userId="c5cacb64-70f9-4847-ba39-bc787359093c" providerId="ADAL" clId="{6BDFE8C2-7CE9-4C47-9D36-A894F6EFCEFF}" dt="2024-02-06T18:33:39.680" v="1306" actId="1076"/>
          <ac:spMkLst>
            <pc:docMk/>
            <pc:sldMk cId="0" sldId="261"/>
            <ac:spMk id="251" creationId="{00000000-0000-0000-0000-000000000000}"/>
          </ac:spMkLst>
        </pc:spChg>
      </pc:sldChg>
      <pc:sldChg chg="modSp mod modAnim">
        <pc:chgData name="Llewellyn Cox" userId="c5cacb64-70f9-4847-ba39-bc787359093c" providerId="ADAL" clId="{6BDFE8C2-7CE9-4C47-9D36-A894F6EFCEFF}" dt="2024-02-12T23:58:22.928" v="1968"/>
        <pc:sldMkLst>
          <pc:docMk/>
          <pc:sldMk cId="0" sldId="262"/>
        </pc:sldMkLst>
        <pc:spChg chg="mod">
          <ac:chgData name="Llewellyn Cox" userId="c5cacb64-70f9-4847-ba39-bc787359093c" providerId="ADAL" clId="{6BDFE8C2-7CE9-4C47-9D36-A894F6EFCEFF}" dt="2024-02-06T17:31:12.381" v="392" actId="20577"/>
          <ac:spMkLst>
            <pc:docMk/>
            <pc:sldMk cId="0" sldId="262"/>
            <ac:spMk id="256" creationId="{00000000-0000-0000-0000-000000000000}"/>
          </ac:spMkLst>
        </pc:spChg>
        <pc:spChg chg="mod">
          <ac:chgData name="Llewellyn Cox" userId="c5cacb64-70f9-4847-ba39-bc787359093c" providerId="ADAL" clId="{6BDFE8C2-7CE9-4C47-9D36-A894F6EFCEFF}" dt="2024-02-06T18:59:00.097" v="1497" actId="1076"/>
          <ac:spMkLst>
            <pc:docMk/>
            <pc:sldMk cId="0" sldId="262"/>
            <ac:spMk id="257" creationId="{00000000-0000-0000-0000-000000000000}"/>
          </ac:spMkLst>
        </pc:spChg>
      </pc:sldChg>
      <pc:sldChg chg="del">
        <pc:chgData name="Llewellyn Cox" userId="c5cacb64-70f9-4847-ba39-bc787359093c" providerId="ADAL" clId="{6BDFE8C2-7CE9-4C47-9D36-A894F6EFCEFF}" dt="2024-02-06T00:12:05.858" v="232" actId="2696"/>
        <pc:sldMkLst>
          <pc:docMk/>
          <pc:sldMk cId="0" sldId="263"/>
        </pc:sldMkLst>
      </pc:sldChg>
      <pc:sldChg chg="modSp mod">
        <pc:chgData name="Llewellyn Cox" userId="c5cacb64-70f9-4847-ba39-bc787359093c" providerId="ADAL" clId="{6BDFE8C2-7CE9-4C47-9D36-A894F6EFCEFF}" dt="2024-02-06T17:13:44.844" v="335" actId="1076"/>
        <pc:sldMkLst>
          <pc:docMk/>
          <pc:sldMk cId="0" sldId="264"/>
        </pc:sldMkLst>
        <pc:spChg chg="mod">
          <ac:chgData name="Llewellyn Cox" userId="c5cacb64-70f9-4847-ba39-bc787359093c" providerId="ADAL" clId="{6BDFE8C2-7CE9-4C47-9D36-A894F6EFCEFF}" dt="2024-02-06T17:13:44.844" v="335" actId="1076"/>
          <ac:spMkLst>
            <pc:docMk/>
            <pc:sldMk cId="0" sldId="264"/>
            <ac:spMk id="270" creationId="{00000000-0000-0000-0000-000000000000}"/>
          </ac:spMkLst>
        </pc:spChg>
      </pc:sldChg>
      <pc:sldChg chg="modSp mod">
        <pc:chgData name="Llewellyn Cox" userId="c5cacb64-70f9-4847-ba39-bc787359093c" providerId="ADAL" clId="{6BDFE8C2-7CE9-4C47-9D36-A894F6EFCEFF}" dt="2024-02-06T18:35:18.272" v="1423" actId="403"/>
        <pc:sldMkLst>
          <pc:docMk/>
          <pc:sldMk cId="0" sldId="265"/>
        </pc:sldMkLst>
        <pc:spChg chg="mod">
          <ac:chgData name="Llewellyn Cox" userId="c5cacb64-70f9-4847-ba39-bc787359093c" providerId="ADAL" clId="{6BDFE8C2-7CE9-4C47-9D36-A894F6EFCEFF}" dt="2024-02-06T18:35:18.272" v="1423" actId="403"/>
          <ac:spMkLst>
            <pc:docMk/>
            <pc:sldMk cId="0" sldId="265"/>
            <ac:spMk id="277" creationId="{00000000-0000-0000-0000-000000000000}"/>
          </ac:spMkLst>
        </pc:spChg>
      </pc:sldChg>
      <pc:sldChg chg="addSp modSp new mod modClrScheme chgLayout">
        <pc:chgData name="Llewellyn Cox" userId="c5cacb64-70f9-4847-ba39-bc787359093c" providerId="ADAL" clId="{6BDFE8C2-7CE9-4C47-9D36-A894F6EFCEFF}" dt="2024-02-06T18:16:57.344" v="512" actId="1076"/>
        <pc:sldMkLst>
          <pc:docMk/>
          <pc:sldMk cId="3288675222" sldId="266"/>
        </pc:sldMkLst>
        <pc:spChg chg="add mod ord">
          <ac:chgData name="Llewellyn Cox" userId="c5cacb64-70f9-4847-ba39-bc787359093c" providerId="ADAL" clId="{6BDFE8C2-7CE9-4C47-9D36-A894F6EFCEFF}" dt="2024-02-06T17:52:41.438" v="469" actId="700"/>
          <ac:spMkLst>
            <pc:docMk/>
            <pc:sldMk cId="3288675222" sldId="266"/>
            <ac:spMk id="2" creationId="{739B6004-0344-98F3-FC14-378A0A1FBE05}"/>
          </ac:spMkLst>
        </pc:spChg>
        <pc:spChg chg="add mod ord">
          <ac:chgData name="Llewellyn Cox" userId="c5cacb64-70f9-4847-ba39-bc787359093c" providerId="ADAL" clId="{6BDFE8C2-7CE9-4C47-9D36-A894F6EFCEFF}" dt="2024-02-06T18:16:57.344" v="512" actId="1076"/>
          <ac:spMkLst>
            <pc:docMk/>
            <pc:sldMk cId="3288675222" sldId="266"/>
            <ac:spMk id="3" creationId="{4E19F701-2391-1DCB-FBEA-E4D5901F347B}"/>
          </ac:spMkLst>
        </pc:spChg>
      </pc:sldChg>
      <pc:sldChg chg="addSp delSp modSp new mod modAnim">
        <pc:chgData name="Llewellyn Cox" userId="c5cacb64-70f9-4847-ba39-bc787359093c" providerId="ADAL" clId="{6BDFE8C2-7CE9-4C47-9D36-A894F6EFCEFF}" dt="2024-02-12T23:58:41.353" v="1971"/>
        <pc:sldMkLst>
          <pc:docMk/>
          <pc:sldMk cId="1805968041" sldId="267"/>
        </pc:sldMkLst>
        <pc:spChg chg="del">
          <ac:chgData name="Llewellyn Cox" userId="c5cacb64-70f9-4847-ba39-bc787359093c" providerId="ADAL" clId="{6BDFE8C2-7CE9-4C47-9D36-A894F6EFCEFF}" dt="2024-02-06T17:32:43.551" v="400" actId="478"/>
          <ac:spMkLst>
            <pc:docMk/>
            <pc:sldMk cId="1805968041" sldId="267"/>
            <ac:spMk id="2" creationId="{4B92ADDE-3071-80D4-774F-EE79CC809688}"/>
          </ac:spMkLst>
        </pc:spChg>
        <pc:spChg chg="del">
          <ac:chgData name="Llewellyn Cox" userId="c5cacb64-70f9-4847-ba39-bc787359093c" providerId="ADAL" clId="{6BDFE8C2-7CE9-4C47-9D36-A894F6EFCEFF}" dt="2024-02-06T17:32:46.555" v="401" actId="478"/>
          <ac:spMkLst>
            <pc:docMk/>
            <pc:sldMk cId="1805968041" sldId="267"/>
            <ac:spMk id="3" creationId="{0D2B15C1-1FD8-C126-79CB-5CB2E525D345}"/>
          </ac:spMkLst>
        </pc:spChg>
        <pc:spChg chg="add mod">
          <ac:chgData name="Llewellyn Cox" userId="c5cacb64-70f9-4847-ba39-bc787359093c" providerId="ADAL" clId="{6BDFE8C2-7CE9-4C47-9D36-A894F6EFCEFF}" dt="2024-02-06T17:33:19.506" v="440" actId="20577"/>
          <ac:spMkLst>
            <pc:docMk/>
            <pc:sldMk cId="1805968041" sldId="267"/>
            <ac:spMk id="4" creationId="{A3A693A2-35E8-9ED2-70F1-FDD8E7E56F1D}"/>
          </ac:spMkLst>
        </pc:spChg>
        <pc:spChg chg="add mod">
          <ac:chgData name="Llewellyn Cox" userId="c5cacb64-70f9-4847-ba39-bc787359093c" providerId="ADAL" clId="{6BDFE8C2-7CE9-4C47-9D36-A894F6EFCEFF}" dt="2024-02-08T23:40:11.861" v="1952" actId="20577"/>
          <ac:spMkLst>
            <pc:docMk/>
            <pc:sldMk cId="1805968041" sldId="267"/>
            <ac:spMk id="5" creationId="{04F0E96F-5CB3-C49A-AEA1-0247C2472A39}"/>
          </ac:spMkLst>
        </pc:spChg>
      </pc:sldChg>
      <pc:sldChg chg="addSp delSp modSp new mod modAnim">
        <pc:chgData name="Llewellyn Cox" userId="c5cacb64-70f9-4847-ba39-bc787359093c" providerId="ADAL" clId="{6BDFE8C2-7CE9-4C47-9D36-A894F6EFCEFF}" dt="2024-02-13T00:04:57.570" v="2063"/>
        <pc:sldMkLst>
          <pc:docMk/>
          <pc:sldMk cId="1570487604" sldId="268"/>
        </pc:sldMkLst>
        <pc:spChg chg="del">
          <ac:chgData name="Llewellyn Cox" userId="c5cacb64-70f9-4847-ba39-bc787359093c" providerId="ADAL" clId="{6BDFE8C2-7CE9-4C47-9D36-A894F6EFCEFF}" dt="2024-02-06T17:33:31.230" v="441" actId="478"/>
          <ac:spMkLst>
            <pc:docMk/>
            <pc:sldMk cId="1570487604" sldId="268"/>
            <ac:spMk id="2" creationId="{1A3E744D-6248-95E9-48B0-1F215EFF6E80}"/>
          </ac:spMkLst>
        </pc:spChg>
        <pc:spChg chg="del">
          <ac:chgData name="Llewellyn Cox" userId="c5cacb64-70f9-4847-ba39-bc787359093c" providerId="ADAL" clId="{6BDFE8C2-7CE9-4C47-9D36-A894F6EFCEFF}" dt="2024-02-06T17:33:32.255" v="442" actId="478"/>
          <ac:spMkLst>
            <pc:docMk/>
            <pc:sldMk cId="1570487604" sldId="268"/>
            <ac:spMk id="3" creationId="{47506C13-739A-09F0-9440-D80B1B26CEC7}"/>
          </ac:spMkLst>
        </pc:spChg>
        <pc:spChg chg="add mod">
          <ac:chgData name="Llewellyn Cox" userId="c5cacb64-70f9-4847-ba39-bc787359093c" providerId="ADAL" clId="{6BDFE8C2-7CE9-4C47-9D36-A894F6EFCEFF}" dt="2024-02-06T17:50:27.092" v="467" actId="20577"/>
          <ac:spMkLst>
            <pc:docMk/>
            <pc:sldMk cId="1570487604" sldId="268"/>
            <ac:spMk id="4" creationId="{9A7B3118-D131-2DD4-E87E-5A9BD357DB38}"/>
          </ac:spMkLst>
        </pc:spChg>
        <pc:spChg chg="add mod">
          <ac:chgData name="Llewellyn Cox" userId="c5cacb64-70f9-4847-ba39-bc787359093c" providerId="ADAL" clId="{6BDFE8C2-7CE9-4C47-9D36-A894F6EFCEFF}" dt="2024-02-13T00:04:01.163" v="2057" actId="1076"/>
          <ac:spMkLst>
            <pc:docMk/>
            <pc:sldMk cId="1570487604" sldId="268"/>
            <ac:spMk id="5" creationId="{8C8E3317-D461-9DAF-FB32-3AD70B097169}"/>
          </ac:spMkLst>
        </pc:spChg>
      </pc:sldChg>
      <pc:sldMasterChg chg="modSldLayout">
        <pc:chgData name="Llewellyn Cox" userId="c5cacb64-70f9-4847-ba39-bc787359093c" providerId="ADAL" clId="{6BDFE8C2-7CE9-4C47-9D36-A894F6EFCEFF}" dt="2024-02-06T17:56:23.787" v="485" actId="1076"/>
        <pc:sldMasterMkLst>
          <pc:docMk/>
          <pc:sldMasterMk cId="0" sldId="2147483672"/>
        </pc:sldMasterMkLst>
        <pc:sldLayoutChg chg="addSp delSp modSp mod">
          <pc:chgData name="Llewellyn Cox" userId="c5cacb64-70f9-4847-ba39-bc787359093c" providerId="ADAL" clId="{6BDFE8C2-7CE9-4C47-9D36-A894F6EFCEFF}" dt="2024-02-06T17:56:23.787" v="485" actId="1076"/>
          <pc:sldLayoutMkLst>
            <pc:docMk/>
            <pc:sldMasterMk cId="0" sldId="2147483672"/>
            <pc:sldLayoutMk cId="0" sldId="2147483650"/>
          </pc:sldLayoutMkLst>
          <pc:picChg chg="add del mod">
            <ac:chgData name="Llewellyn Cox" userId="c5cacb64-70f9-4847-ba39-bc787359093c" providerId="ADAL" clId="{6BDFE8C2-7CE9-4C47-9D36-A894F6EFCEFF}" dt="2024-02-06T17:55:19.337" v="473" actId="478"/>
            <ac:picMkLst>
              <pc:docMk/>
              <pc:sldMasterMk cId="0" sldId="2147483672"/>
              <pc:sldLayoutMk cId="0" sldId="2147483650"/>
              <ac:picMk id="3" creationId="{DDA28492-CA6B-B9FC-1248-DA31D3B375CA}"/>
            </ac:picMkLst>
          </pc:picChg>
          <pc:picChg chg="add mod">
            <ac:chgData name="Llewellyn Cox" userId="c5cacb64-70f9-4847-ba39-bc787359093c" providerId="ADAL" clId="{6BDFE8C2-7CE9-4C47-9D36-A894F6EFCEFF}" dt="2024-02-06T17:56:23.787" v="485" actId="1076"/>
            <ac:picMkLst>
              <pc:docMk/>
              <pc:sldMasterMk cId="0" sldId="2147483672"/>
              <pc:sldLayoutMk cId="0" sldId="2147483650"/>
              <ac:picMk id="5" creationId="{32326668-4190-BC8D-F1CC-33389AF18249}"/>
            </ac:picMkLst>
          </pc:picChg>
          <pc:picChg chg="del">
            <ac:chgData name="Llewellyn Cox" userId="c5cacb64-70f9-4847-ba39-bc787359093c" providerId="ADAL" clId="{6BDFE8C2-7CE9-4C47-9D36-A894F6EFCEFF}" dt="2024-02-06T17:55:21.651" v="474" actId="478"/>
            <ac:picMkLst>
              <pc:docMk/>
              <pc:sldMasterMk cId="0" sldId="2147483672"/>
              <pc:sldLayoutMk cId="0" sldId="2147483650"/>
              <ac:picMk id="20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a4895e5d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ca4895e5d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a4895e5dd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ca4895e5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06f8cdca2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906f8cdca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a4895e5d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ca4895e5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1737384c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91737384c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06f8cdca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906f8cdca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1737384c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91737384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Page">
  <p:cSld name="Section Break P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Left 02">
  <p:cSld name="Slide with Half Picture at Left 0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1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1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1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  <p15:guide id="2" orient="horz" pos="2700">
          <p15:clr>
            <a:srgbClr val="FBAE40"/>
          </p15:clr>
        </p15:guide>
        <p15:guide id="3" pos="5384">
          <p15:clr>
            <a:srgbClr val="FBAE40"/>
          </p15:clr>
        </p15:guide>
        <p15:guide id="4" pos="374">
          <p15:clr>
            <a:srgbClr val="FBAE40"/>
          </p15:clr>
        </p15:guide>
        <p15:guide id="5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Right">
  <p:cSld name="Slide with Half Picture at Rig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1">
  <p:cSld name="Our Portfolio 0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67" name="Google Shape;67;p13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3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3"/>
          <p:cNvSpPr>
            <a:spLocks noGrp="1"/>
          </p:cNvSpPr>
          <p:nvPr>
            <p:ph type="pic" idx="3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>
            <a:spLocks noGrp="1"/>
          </p:cNvSpPr>
          <p:nvPr>
            <p:ph type="pic" idx="4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2">
  <p:cSld name="Our Portfolio 0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78;p14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4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4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5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3">
  <p:cSld name="Our Portfolio 0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87" name="Google Shape;87;p15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5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>
            <a:spLocks noGrp="1"/>
          </p:cNvSpPr>
          <p:nvPr>
            <p:ph type="pic" idx="4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>
            <a:spLocks noGrp="1"/>
          </p:cNvSpPr>
          <p:nvPr>
            <p:ph type="pic" idx="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4">
  <p:cSld name="Our Portfolio 0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99" name="Google Shape;99;p16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6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6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6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>
            <a:spLocks noGrp="1"/>
          </p:cNvSpPr>
          <p:nvPr>
            <p:ph type="pic" idx="4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>
            <a:spLocks noGrp="1"/>
          </p:cNvSpPr>
          <p:nvPr>
            <p:ph type="pic" idx="5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>
            <a:spLocks noGrp="1"/>
          </p:cNvSpPr>
          <p:nvPr>
            <p:ph type="pic" idx="6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5">
  <p:cSld name="Our Portfolio 0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3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12" name="Google Shape;112;p17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7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7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1">
  <p:cSld name="iPhone Mockup 0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535" y="1134684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>
            <a:spLocks noGrp="1"/>
          </p:cNvSpPr>
          <p:nvPr>
            <p:ph type="pic" idx="2"/>
          </p:nvPr>
        </p:nvSpPr>
        <p:spPr>
          <a:xfrm>
            <a:off x="720840" y="1695550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3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22" name="Google Shape;122;p18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7877" y="1134684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>
            <a:spLocks noGrp="1"/>
          </p:cNvSpPr>
          <p:nvPr>
            <p:ph type="pic" idx="4"/>
          </p:nvPr>
        </p:nvSpPr>
        <p:spPr>
          <a:xfrm>
            <a:off x="5022182" y="1695550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8548" y="1439120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>
            <a:spLocks noGrp="1"/>
          </p:cNvSpPr>
          <p:nvPr>
            <p:ph type="pic" idx="5"/>
          </p:nvPr>
        </p:nvSpPr>
        <p:spPr>
          <a:xfrm>
            <a:off x="7172853" y="1999986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7206" y="1439120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>
            <a:spLocks noGrp="1"/>
          </p:cNvSpPr>
          <p:nvPr>
            <p:ph type="pic" idx="6"/>
          </p:nvPr>
        </p:nvSpPr>
        <p:spPr>
          <a:xfrm>
            <a:off x="2871511" y="1999986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2">
  <p:cSld name="iPhone Mockup 0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9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4129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>
            <a:spLocks noGrp="1"/>
          </p:cNvSpPr>
          <p:nvPr>
            <p:ph type="pic" idx="3"/>
          </p:nvPr>
        </p:nvSpPr>
        <p:spPr>
          <a:xfrm>
            <a:off x="3961343" y="1754911"/>
            <a:ext cx="1204382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3">
  <p:cSld name="iPhone Mockup 0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43" name="Google Shape;143;p20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0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0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3706" y="1142482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>
            <a:spLocks noGrp="1"/>
          </p:cNvSpPr>
          <p:nvPr>
            <p:ph type="pic" idx="3"/>
          </p:nvPr>
        </p:nvSpPr>
        <p:spPr>
          <a:xfrm>
            <a:off x="5118011" y="1703348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6263" y="1142482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>
            <a:spLocks noGrp="1"/>
          </p:cNvSpPr>
          <p:nvPr>
            <p:ph type="pic" idx="4"/>
          </p:nvPr>
        </p:nvSpPr>
        <p:spPr>
          <a:xfrm>
            <a:off x="6750568" y="1703348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ank Slide">
  <p:cSld name="Full Blank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4">
  <p:cSld name="iPhone Mockup 0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1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1766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2156071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323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>
            <a:spLocks noGrp="1"/>
          </p:cNvSpPr>
          <p:nvPr>
            <p:ph type="pic" idx="4"/>
          </p:nvPr>
        </p:nvSpPr>
        <p:spPr>
          <a:xfrm>
            <a:off x="3788628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3811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>
            <a:spLocks noGrp="1"/>
          </p:cNvSpPr>
          <p:nvPr>
            <p:ph type="pic" idx="5"/>
          </p:nvPr>
        </p:nvSpPr>
        <p:spPr>
          <a:xfrm>
            <a:off x="5438116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5">
  <p:cSld name="iPhone Mockup 0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0362" y="1100444"/>
            <a:ext cx="2918752" cy="4043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8" name="Google Shape;168;p22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22"/>
          <p:cNvSpPr>
            <a:spLocks noGrp="1"/>
          </p:cNvSpPr>
          <p:nvPr>
            <p:ph type="pic" idx="3"/>
          </p:nvPr>
        </p:nvSpPr>
        <p:spPr>
          <a:xfrm>
            <a:off x="5278966" y="1689100"/>
            <a:ext cx="2209799" cy="34543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2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2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6">
  <p:cSld name="iPhone Mockup 06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8" y="185298"/>
            <a:ext cx="3129491" cy="4571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2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78" name="Google Shape;178;p23"/>
          <p:cNvCxnSpPr/>
          <p:nvPr/>
        </p:nvCxnSpPr>
        <p:spPr>
          <a:xfrm>
            <a:off x="3242416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3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3"/>
          <p:cNvSpPr>
            <a:spLocks noGrp="1"/>
          </p:cNvSpPr>
          <p:nvPr>
            <p:ph type="pic" idx="3"/>
          </p:nvPr>
        </p:nvSpPr>
        <p:spPr>
          <a:xfrm>
            <a:off x="800011" y="912452"/>
            <a:ext cx="1552896" cy="29179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Browser &amp; iPhone Mockup">
  <p:cSld name="Web Browser &amp; iPhone Mockup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87" name="Google Shape;187;p24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4"/>
          <p:cNvSpPr>
            <a:spLocks noGrp="1"/>
          </p:cNvSpPr>
          <p:nvPr>
            <p:ph type="pic" idx="3"/>
          </p:nvPr>
        </p:nvSpPr>
        <p:spPr>
          <a:xfrm>
            <a:off x="1614488" y="1471670"/>
            <a:ext cx="5915025" cy="3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1614488" y="1318534"/>
            <a:ext cx="5915025" cy="156764"/>
          </a:xfrm>
          <a:custGeom>
            <a:avLst/>
            <a:gdLst/>
            <a:ahLst/>
            <a:cxnLst/>
            <a:rect l="l" t="t" r="r" b="b"/>
            <a:pathLst>
              <a:path w="15763003" h="418038" extrusionOk="0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3" name="Google Shape;193;p24"/>
          <p:cNvGrpSpPr/>
          <p:nvPr/>
        </p:nvGrpSpPr>
        <p:grpSpPr>
          <a:xfrm>
            <a:off x="7154465" y="1366181"/>
            <a:ext cx="298052" cy="55653"/>
            <a:chOff x="19078575" y="3106739"/>
            <a:chExt cx="794805" cy="148407"/>
          </a:xfrm>
        </p:grpSpPr>
        <p:grpSp>
          <p:nvGrpSpPr>
            <p:cNvPr id="194" name="Google Shape;194;p24"/>
            <p:cNvGrpSpPr/>
            <p:nvPr/>
          </p:nvGrpSpPr>
          <p:grpSpPr>
            <a:xfrm>
              <a:off x="19736220" y="3106739"/>
              <a:ext cx="137160" cy="137160"/>
              <a:chOff x="19740166" y="3110684"/>
              <a:chExt cx="138113" cy="138113"/>
            </a:xfrm>
          </p:grpSpPr>
          <p:cxnSp>
            <p:nvCxnSpPr>
              <p:cNvPr id="195" name="Google Shape;195;p24"/>
              <p:cNvCxnSpPr/>
              <p:nvPr/>
            </p:nvCxnSpPr>
            <p:spPr>
              <a:xfrm>
                <a:off x="19740166" y="3110684"/>
                <a:ext cx="138113" cy="138113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24"/>
              <p:cNvCxnSpPr/>
              <p:nvPr/>
            </p:nvCxnSpPr>
            <p:spPr>
              <a:xfrm rot="10800000" flipH="1">
                <a:off x="19740166" y="3110684"/>
                <a:ext cx="138113" cy="138113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7" name="Google Shape;197;p24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6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8" name="Google Shape;198;p24"/>
            <p:cNvCxnSpPr/>
            <p:nvPr/>
          </p:nvCxnSpPr>
          <p:spPr>
            <a:xfrm rot="10800000">
              <a:off x="19078575" y="3255146"/>
              <a:ext cx="161925" cy="0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9" name="Google Shape;199;p24"/>
          <p:cNvSpPr>
            <a:spLocks noGrp="1"/>
          </p:cNvSpPr>
          <p:nvPr>
            <p:ph type="pic" idx="4"/>
          </p:nvPr>
        </p:nvSpPr>
        <p:spPr>
          <a:xfrm>
            <a:off x="5869461" y="2131214"/>
            <a:ext cx="1305324" cy="240935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Mockup">
  <p:cSld name="Laptop Mockup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535" y="1432135"/>
            <a:ext cx="5027326" cy="304984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06" name="Google Shape;206;p25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5"/>
          <p:cNvSpPr>
            <a:spLocks noGrp="1"/>
          </p:cNvSpPr>
          <p:nvPr>
            <p:ph type="pic" idx="3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" name="Google Shape;16;p4"/>
          <p:cNvCxnSpPr/>
          <p:nvPr/>
        </p:nvCxnSpPr>
        <p:spPr>
          <a:xfrm>
            <a:off x="593725" y="492067"/>
            <a:ext cx="685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4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18;p4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19;p4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32326668-4190-BC8D-F1CC-33389AF18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3189" y="-43203"/>
            <a:ext cx="2239458" cy="78883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Footers">
  <p:cSld name="Blank Slide with Footer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Mini Half Picture at Right">
  <p:cSld name="Slide with Mini Half Picture at Righ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9" name="Google Shape;29;p7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7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31;p7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32;p7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7"/>
          <p:cNvSpPr>
            <a:spLocks noGrp="1"/>
          </p:cNvSpPr>
          <p:nvPr>
            <p:ph type="pic" idx="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Mini Half Picture at Left">
  <p:cSld name="Slide with Mini Half Picture at 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593725" y="1543050"/>
            <a:ext cx="7953375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38" name="Google Shape;38;p8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8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" name="Google Shape;40;p8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41;p8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8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ision, Mission &amp; Values Slide">
  <p:cSld name="Our Vision, Mission &amp; Values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9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48;p9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9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50;p9"/>
          <p:cNvSpPr>
            <a:spLocks noGrp="1"/>
          </p:cNvSpPr>
          <p:nvPr>
            <p:ph type="pic" idx="3"/>
          </p:nvPr>
        </p:nvSpPr>
        <p:spPr>
          <a:xfrm>
            <a:off x="0" y="1543050"/>
            <a:ext cx="3152716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Left 01">
  <p:cSld name="Slide with Half Picture at Left 0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0" y="0"/>
            <a:ext cx="398621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Google Shape;54;p10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0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 descr="A large tree in a p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-1" y="1237519"/>
            <a:ext cx="6437746" cy="2205853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278728" y="1567400"/>
            <a:ext cx="5833788" cy="132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Corporate Funding for Research</a:t>
            </a:r>
            <a:endParaRPr sz="32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Llewellyn Cox  PhD</a:t>
            </a:r>
            <a:endParaRPr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Executive Director, Corporate Relations</a:t>
            </a:r>
            <a:endParaRPr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2/14/24</a:t>
            </a:r>
            <a:endParaRPr sz="1200" b="1" i="0" u="none" strike="noStrike" cap="none" dirty="0">
              <a:solidFill>
                <a:srgbClr val="FF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20" name="Google Shape;220;p26"/>
          <p:cNvCxnSpPr/>
          <p:nvPr/>
        </p:nvCxnSpPr>
        <p:spPr>
          <a:xfrm>
            <a:off x="295980" y="1449599"/>
            <a:ext cx="685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C7DBAC57-A04D-5C2D-50CC-DB38920C6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946" y="2839056"/>
            <a:ext cx="1919735" cy="676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7;p29">
            <a:extLst>
              <a:ext uri="{FF2B5EF4-FFF2-40B4-BE49-F238E27FC236}">
                <a16:creationId xmlns:a16="http://schemas.microsoft.com/office/drawing/2014/main" id="{A3A693A2-35E8-9ED2-70F1-FDD8E7E56F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ENGAGING CORPORATE PARTNERS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5" name="Google Shape;257;p32">
            <a:extLst>
              <a:ext uri="{FF2B5EF4-FFF2-40B4-BE49-F238E27FC236}">
                <a16:creationId xmlns:a16="http://schemas.microsoft.com/office/drawing/2014/main" id="{04F0E96F-5CB3-C49A-AEA1-0247C2472A39}"/>
              </a:ext>
            </a:extLst>
          </p:cNvPr>
          <p:cNvSpPr/>
          <p:nvPr/>
        </p:nvSpPr>
        <p:spPr>
          <a:xfrm>
            <a:off x="1150048" y="1216294"/>
            <a:ext cx="6821607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Networking !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Effective corporate partnerships are built on relationships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representatives attend most mid / major conferences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Sales/</a:t>
            </a:r>
            <a:r>
              <a:rPr lang="en-US" dirty="0" err="1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BizDev</a:t>
            </a: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  vs.  Corporate strategy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Learn where they have needs – what don’t they know?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Do they sponsor research?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Do they work with other Universities?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How do they approach academic relationships?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Check websites for funding opportunities / information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Engage USC CFR professionals to help manage the engagement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Either in your school / unit   OR  Central Advancement  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(we talk to each other!)</a:t>
            </a:r>
          </a:p>
          <a:p>
            <a:pPr marL="457200" lvl="1" indent="-330200">
              <a:lnSpc>
                <a:spcPct val="109090"/>
              </a:lnSpc>
              <a:buClr>
                <a:srgbClr val="3A3838"/>
              </a:buClr>
              <a:buSzPts val="16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059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7;p29">
            <a:extLst>
              <a:ext uri="{FF2B5EF4-FFF2-40B4-BE49-F238E27FC236}">
                <a16:creationId xmlns:a16="http://schemas.microsoft.com/office/drawing/2014/main" id="{9A7B3118-D131-2DD4-E87E-5A9BD357DB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UNDERSTANDING CORPORATE PRIORITIES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5" name="Google Shape;257;p32">
            <a:extLst>
              <a:ext uri="{FF2B5EF4-FFF2-40B4-BE49-F238E27FC236}">
                <a16:creationId xmlns:a16="http://schemas.microsoft.com/office/drawing/2014/main" id="{8C8E3317-D461-9DAF-FB32-3AD70B097169}"/>
              </a:ext>
            </a:extLst>
          </p:cNvPr>
          <p:cNvSpPr/>
          <p:nvPr/>
        </p:nvSpPr>
        <p:spPr>
          <a:xfrm>
            <a:off x="1161196" y="1110141"/>
            <a:ext cx="6821607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philanthropy takes many forms!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lang="en-US"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“Traditional” corporate philanthropy   (PR)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Grants!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Strategic support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Research interests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Policy interests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Talent development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Student / Postdoc fellowships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Internships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Job fairs</a:t>
            </a: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Technology commercialization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Competitions, Hackathons, 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Accelerator programs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7048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>
                <a:solidFill>
                  <a:schemeClr val="accent2"/>
                </a:solidFill>
              </a:rPr>
              <a:t>SUMMARY</a:t>
            </a:r>
            <a:endParaRPr b="1">
              <a:solidFill>
                <a:srgbClr val="3A3838"/>
              </a:solidFill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503193" y="1184700"/>
            <a:ext cx="73185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Corporations are focusing their engagements on a limited number of universities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Increasingly competitive landscape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Increased need to coordinate our activities and outreach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Corporations represents an important source of funds for USC programs, initiatives and research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USC Corporate Relations officers working with colleagues across the university are well positioned to help faculty and researchers and develop mutually beneficial corporate engagements</a:t>
            </a: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USC Corporate Relations are here to help!   </a:t>
            </a:r>
            <a:r>
              <a:rPr lang="en-US" sz="16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LLEWELLC@USC.EDU</a:t>
            </a:r>
            <a:endParaRPr sz="16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B6004-0344-98F3-FC14-378A0A1F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766" y="575841"/>
            <a:ext cx="7953374" cy="3832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9F701-2391-1DCB-FBEA-E4D5901F34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59764" y="1665682"/>
            <a:ext cx="7024471" cy="495626"/>
          </a:xfrm>
        </p:spPr>
        <p:txBody>
          <a:bodyPr/>
          <a:lstStyle/>
          <a:p>
            <a:pPr marL="571500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USC Corporate &amp; Foundation Relations :  Who are we?</a:t>
            </a:r>
          </a:p>
          <a:p>
            <a:pPr marL="571500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Corporate Relations @ USC</a:t>
            </a:r>
          </a:p>
          <a:p>
            <a:pPr marL="228600" indent="0">
              <a:buClr>
                <a:schemeClr val="accent2"/>
              </a:buClr>
              <a:buSzPct val="100000"/>
            </a:pPr>
            <a:endParaRPr lang="en-US" sz="2000" b="1" dirty="0">
              <a:solidFill>
                <a:schemeClr val="tx1"/>
              </a:solidFill>
            </a:endParaRPr>
          </a:p>
          <a:p>
            <a:pPr marL="571500" indent="-342900"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How to Win Corporate Funding</a:t>
            </a:r>
          </a:p>
        </p:txBody>
      </p:sp>
    </p:spTree>
    <p:extLst>
      <p:ext uri="{BB962C8B-B14F-4D97-AF65-F5344CB8AC3E}">
        <p14:creationId xmlns:p14="http://schemas.microsoft.com/office/powerpoint/2010/main" val="328867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CORPORATE RELATIONS: STRUCTURE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237794" y="1382549"/>
            <a:ext cx="6646116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Relations is part of USC Advancement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Central</a:t>
            </a: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Schools / Units</a:t>
            </a:r>
          </a:p>
          <a:p>
            <a:pPr marL="1041400" lvl="2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Historically gift/philanthropy focused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Currently expanding “Central”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Subject matter experts / school assignments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Smaller portfolios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Relations vs. Foundations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53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CORPORATE RELATIONS: STRUCTURE (Cont’d)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764033" y="1595860"/>
            <a:ext cx="7615934" cy="237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Leverage USC relationships (Advancement and faculty)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Close coordination with Office of Research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USC Stevens Center for Innovation</a:t>
            </a: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Department of Contracts and Grants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30200">
              <a:lnSpc>
                <a:spcPct val="109090"/>
              </a:lnSpc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Close collaboration </a:t>
            </a:r>
            <a:r>
              <a:rPr lang="en-US" sz="1600" dirty="0">
                <a:sym typeface="Lato"/>
              </a:rPr>
              <a:t>with USC MESH Academy, USC </a:t>
            </a:r>
            <a:r>
              <a:rPr lang="en-US" sz="1600" dirty="0"/>
              <a:t>Michelson Center for Convergent Bioscience, USC Institute for Creative Technologies, etc.</a:t>
            </a: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>
                <a:solidFill>
                  <a:schemeClr val="accent2"/>
                </a:solidFill>
              </a:rPr>
              <a:t>CORPORATE RELATIONS: GOALS AND OBJECTIVES</a:t>
            </a:r>
            <a:endParaRPr b="1">
              <a:solidFill>
                <a:srgbClr val="3A3838"/>
              </a:solidFill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405552" y="1294803"/>
            <a:ext cx="8310600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Funding / support for research, academic, and community engagement priorities and programs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3" indent="-330200">
              <a:lnSpc>
                <a:spcPct val="109090"/>
              </a:lnSpc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Gifts (cash and in-kind)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Grants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Sponsored research 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Develop and execute viable and comprehensive strategies (university and/or school)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Understand emerging trends in industry 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USC’s strengths across schools and units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Input from faculty and academic leadership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Long-term &amp; mutually-beneficial partnerships</a:t>
            </a: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Cultivate relationships with key decision-makers/executives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Leverage USC network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Leverage faculty contact(s)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LEVELS OF ENGAGEMENT</a:t>
            </a:r>
            <a:endParaRPr b="1" dirty="0">
              <a:solidFill>
                <a:srgbClr val="3A3838"/>
              </a:solidFill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48" y="839109"/>
            <a:ext cx="6967104" cy="37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CORPORATE RELATIONS: CENTRAL &amp; SCHOOLS/UNITS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416700" y="1248622"/>
            <a:ext cx="8310600" cy="3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Central Corporate Relations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Responsibility for companies with interest across multiple schools /units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Convene strategizing sessions (CR and faculty)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President and Provost priorities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Lead coordination and execution of strategies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Manage multiple / concurrent contacts with corporations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5842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●"/>
            </a:pPr>
            <a:r>
              <a:rPr lang="en-US" sz="16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School / Unit Corporate Relations</a:t>
            </a:r>
          </a:p>
          <a:p>
            <a:pPr marL="1270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</a:pPr>
            <a:endParaRPr sz="16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Primary resource for faculty and researchers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Responsibility for school-specific prospects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2" indent="-3302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Lato"/>
              <a:buChar char="■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Coordinate strategies and activities with faculty, Central, DCG, USC Stevens, MESH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EXAMPLES OF KEY USC CORPORATE RELATIONSHIPS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912004" y="1184700"/>
            <a:ext cx="7319992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Agilent		USC </a:t>
            </a:r>
            <a:r>
              <a:rPr lang="en-US" sz="1200" dirty="0" err="1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Dornsife</a:t>
            </a: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 Agilent Center of Excellence in Biomolecular Characterization</a:t>
            </a: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Amgen 		</a:t>
            </a:r>
            <a:r>
              <a:rPr lang="en-US" sz="1200" dirty="0" err="1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Cryo</a:t>
            </a: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 E/M instruments at Michelson Center for Convergent Bioscience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Amazon		USC Viterbi Center for Secure and Trusted Machine Learning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USC Marshall Initiative for Digital Competition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Microsoft 		USC Viterbi centers, research and student organizations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USC Price Center for Social Innovation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USC Games program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USC Marshall Center for Effective Organization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Google		USC Annenberg’s Election Cybersecurity Initiative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Arts and Culture virtual programs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Health policy research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Qualcomm 		USC Gould’s Center for Transnational Law and Business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		Women in Science and Engineering (</a:t>
            </a:r>
            <a:r>
              <a:rPr lang="en-US" sz="1200" dirty="0" err="1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WiSE</a:t>
            </a:r>
            <a:r>
              <a:rPr lang="en-US" sz="1200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TRENDS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503199" y="1110150"/>
            <a:ext cx="8220545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philanthropy is shifting towards social justice issues and initiatives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Mostly grassroots organizations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Lower dollar amounts to Higher Education</a:t>
            </a:r>
          </a:p>
          <a:p>
            <a:pPr marL="5969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Corporate research budgets as % of expenses growing</a:t>
            </a: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17500">
              <a:lnSpc>
                <a:spcPct val="109090"/>
              </a:lnSpc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Companies looking for focused and value-added exchanges: Universities are uniquely positioned to convene multi-sectoral and multi-disciplinary groups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8" indent="-317500" algn="just">
              <a:lnSpc>
                <a:spcPct val="109090"/>
              </a:lnSpc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“Strategic Partner” universities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4" indent="-317500" algn="just">
              <a:lnSpc>
                <a:spcPct val="109090"/>
              </a:lnSpc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Single point of contact to help navigate a large university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4" indent="-317500" algn="just">
              <a:lnSpc>
                <a:spcPct val="109090"/>
              </a:lnSpc>
              <a:buClr>
                <a:srgbClr val="3A3838"/>
              </a:buClr>
              <a:buSzPts val="1400"/>
              <a:buFont typeface="Lato"/>
              <a:buChar char="○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Looking beyond science and engineering</a:t>
            </a:r>
          </a:p>
          <a:p>
            <a:pPr marL="596900" lvl="1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Companies of all sizes are engaging with universities</a:t>
            </a:r>
          </a:p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rPr>
              <a:t>Interest in select corporate advisory boards or affiliate programs</a:t>
            </a: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B5050"/>
      </a:accent1>
      <a:accent2>
        <a:srgbClr val="991B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698</Words>
  <Application>Microsoft Office PowerPoint</Application>
  <PresentationFormat>On-screen Show (16:9)</PresentationFormat>
  <Paragraphs>138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 Black</vt:lpstr>
      <vt:lpstr>Arial</vt:lpstr>
      <vt:lpstr>Wingdings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Llewellyn Cox</cp:lastModifiedBy>
  <cp:revision>1</cp:revision>
  <dcterms:modified xsi:type="dcterms:W3CDTF">2024-02-13T00:09:33Z</dcterms:modified>
</cp:coreProperties>
</file>