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 id="2147483648" r:id="rId2"/>
  </p:sldMasterIdLst>
  <p:notesMasterIdLst>
    <p:notesMasterId r:id="rId10"/>
  </p:notesMasterIdLst>
  <p:sldIdLst>
    <p:sldId id="262" r:id="rId3"/>
    <p:sldId id="263" r:id="rId4"/>
    <p:sldId id="270" r:id="rId5"/>
    <p:sldId id="267" r:id="rId6"/>
    <p:sldId id="279" r:id="rId7"/>
    <p:sldId id="288" r:id="rId8"/>
    <p:sldId id="28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29EA9-EEA8-49FF-AFE9-76D4E8E401C9}" type="datetimeFigureOut">
              <a:rPr lang="en-US"/>
              <a:t>8/17/23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1913EA-A2AA-469D-9ED4-AB00A7D9041E}" type="slidenum">
              <a:rPr lang="en-US"/>
              <a:t>‹#›</a:t>
            </a:fld>
            <a:endParaRPr lang="en-US"/>
          </a:p>
        </p:txBody>
      </p:sp>
    </p:spTree>
    <p:extLst>
      <p:ext uri="{BB962C8B-B14F-4D97-AF65-F5344CB8AC3E}">
        <p14:creationId xmlns:p14="http://schemas.microsoft.com/office/powerpoint/2010/main" val="809957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Thank you for having us. Working with professors is the best part of our job. We were excited when Maja reached out with  this invitation and opportunity. I have already learned so much.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I am Eddie North Hager with USC Communication. Per Marion instructions, I work with USC professors to share the impact of their research with the most respected national media outlets.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I am starting my 15</a:t>
            </a:r>
            <a:r>
              <a:rPr lang="en-US" sz="1200" kern="1200" baseline="30000">
                <a:solidFill>
                  <a:schemeClr val="tx1"/>
                </a:solidFill>
                <a:effectLst/>
                <a:latin typeface="+mn-lt"/>
                <a:ea typeface="+mn-ea"/>
                <a:cs typeface="+mn-cs"/>
              </a:rPr>
              <a:t>th</a:t>
            </a:r>
            <a:r>
              <a:rPr lang="en-US" sz="1200" kern="1200">
                <a:solidFill>
                  <a:schemeClr val="tx1"/>
                </a:solidFill>
                <a:effectLst/>
                <a:latin typeface="+mn-lt"/>
                <a:ea typeface="+mn-ea"/>
                <a:cs typeface="+mn-cs"/>
              </a:rPr>
              <a:t> year here and I’ve never been prouder of my affiliation with USC and the response of our administration, faculty students and staff not only to the pandemic, but the dual crisis of social justice. as we not only join in the fight for more civil rights but also  by taking a hard look at ourselves. It’s more than talk. I have had the great fortune to work with some of you on this zoom call. But not enough. I hope everybody considers reaching out to us after this meeting.</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Last year I brought on Emily </a:t>
            </a:r>
            <a:r>
              <a:rPr lang="en-US" sz="1200" kern="1200" err="1">
                <a:solidFill>
                  <a:schemeClr val="tx1"/>
                </a:solidFill>
                <a:effectLst/>
                <a:latin typeface="+mn-lt"/>
                <a:ea typeface="+mn-ea"/>
                <a:cs typeface="+mn-cs"/>
              </a:rPr>
              <a:t>Gersema</a:t>
            </a:r>
            <a:r>
              <a:rPr lang="en-US" sz="1200" kern="1200">
                <a:solidFill>
                  <a:schemeClr val="tx1"/>
                </a:solidFill>
                <a:effectLst/>
                <a:latin typeface="+mn-lt"/>
                <a:ea typeface="+mn-ea"/>
                <a:cs typeface="+mn-cs"/>
              </a:rPr>
              <a:t> to be my assistant director. </a:t>
            </a:r>
            <a:endParaRPr lang="en-US">
              <a:cs typeface="Calibri"/>
            </a:endParaRPr>
          </a:p>
        </p:txBody>
      </p:sp>
      <p:sp>
        <p:nvSpPr>
          <p:cNvPr id="4" name="Slide Number Placeholder 3"/>
          <p:cNvSpPr>
            <a:spLocks noGrp="1"/>
          </p:cNvSpPr>
          <p:nvPr>
            <p:ph type="sldNum" sz="quarter" idx="5"/>
          </p:nvPr>
        </p:nvSpPr>
        <p:spPr/>
        <p:txBody>
          <a:bodyPr/>
          <a:lstStyle/>
          <a:p>
            <a:fld id="{111913EA-A2AA-469D-9ED4-AB00A7D9041E}" type="slidenum">
              <a:rPr lang="en-US"/>
              <a:t>1</a:t>
            </a:fld>
            <a:endParaRPr lang="en-US"/>
          </a:p>
        </p:txBody>
      </p:sp>
    </p:spTree>
    <p:extLst>
      <p:ext uri="{BB962C8B-B14F-4D97-AF65-F5344CB8AC3E}">
        <p14:creationId xmlns:p14="http://schemas.microsoft.com/office/powerpoint/2010/main" val="2016521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EMILY</a:t>
            </a:r>
            <a:endParaRPr lang="en-US" dirty="0"/>
          </a:p>
          <a:p>
            <a:endParaRPr lang="en-US"/>
          </a:p>
          <a:p>
            <a:r>
              <a:rPr lang="en-US" sz="1200" kern="1200" dirty="0">
                <a:solidFill>
                  <a:schemeClr val="tx1"/>
                </a:solidFill>
                <a:effectLst/>
                <a:latin typeface="+mn-lt"/>
                <a:ea typeface="+mn-ea"/>
                <a:cs typeface="+mn-cs"/>
              </a:rPr>
              <a:t>USC Media Relations is within University Communications. Central communications has one photographer, one videographer, one marketing professional, a graphic design and branding team, and editorial (USC News and Trojan family). About 30 people.</a:t>
            </a:r>
            <a:r>
              <a:rPr lang="en-US" dirty="0"/>
              <a:t> </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 </a:t>
            </a:r>
            <a:endParaRPr lang="en-US" sz="1200" kern="1200">
              <a:solidFill>
                <a:schemeClr val="tx1"/>
              </a:solidFill>
              <a:effectLst/>
              <a:latin typeface="+mn-lt"/>
              <a:cs typeface="Calibri"/>
            </a:endParaRPr>
          </a:p>
          <a:p>
            <a:r>
              <a:rPr lang="en-US" sz="1200" kern="1200" dirty="0">
                <a:solidFill>
                  <a:schemeClr val="tx1"/>
                </a:solidFill>
                <a:effectLst/>
                <a:latin typeface="+mn-lt"/>
                <a:ea typeface="+mn-ea"/>
                <a:cs typeface="+mn-cs"/>
              </a:rPr>
              <a:t>Media Relations is a team of six and we work with the president and the provost’s office to define university priorities. That helps determine how we deploy our staff.</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 </a:t>
            </a:r>
            <a:endParaRPr lang="en-US" sz="1200" kern="1200">
              <a:solidFill>
                <a:schemeClr val="tx1"/>
              </a:solidFill>
              <a:effectLst/>
              <a:latin typeface="+mn-lt"/>
              <a:cs typeface="Calibri"/>
            </a:endParaRPr>
          </a:p>
          <a:p>
            <a:r>
              <a:rPr lang="en-US" sz="1200" kern="1200" dirty="0">
                <a:solidFill>
                  <a:schemeClr val="tx1"/>
                </a:solidFill>
                <a:effectLst/>
                <a:latin typeface="+mn-lt"/>
                <a:ea typeface="+mn-ea"/>
                <a:cs typeface="+mn-cs"/>
              </a:rPr>
              <a:t>In Media Relations we maintain a Public Information</a:t>
            </a:r>
            <a:r>
              <a:rPr lang="en-US" dirty="0"/>
              <a:t> help</a:t>
            </a:r>
            <a:r>
              <a:rPr lang="en-US" sz="1200" kern="1200" dirty="0">
                <a:solidFill>
                  <a:schemeClr val="tx1"/>
                </a:solidFill>
                <a:effectLst/>
                <a:latin typeface="+mn-lt"/>
                <a:ea typeface="+mn-ea"/>
                <a:cs typeface="+mn-cs"/>
              </a:rPr>
              <a:t> line that is on-call in our office seven days a week.</a:t>
            </a:r>
            <a:r>
              <a:rPr lang="en-US" dirty="0"/>
              <a:t> </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 </a:t>
            </a:r>
            <a:endParaRPr lang="en-US" sz="1200" kern="1200">
              <a:solidFill>
                <a:schemeClr val="tx1"/>
              </a:solidFill>
              <a:effectLst/>
              <a:latin typeface="+mn-lt"/>
              <a:cs typeface="Calibri"/>
            </a:endParaRPr>
          </a:p>
          <a:p>
            <a:r>
              <a:rPr lang="en-US" sz="1200" kern="1200" dirty="0">
                <a:solidFill>
                  <a:schemeClr val="tx1"/>
                </a:solidFill>
                <a:effectLst/>
                <a:latin typeface="+mn-lt"/>
                <a:ea typeface="+mn-ea"/>
                <a:cs typeface="+mn-cs"/>
              </a:rPr>
              <a:t>The majority of USC’s media coverage is generated by professors providing commentary on their area of expertise.</a:t>
            </a:r>
            <a:endParaRPr lang="en-US" sz="1200" kern="1200" dirty="0">
              <a:solidFill>
                <a:schemeClr val="tx1"/>
              </a:solidFill>
              <a:effectLst/>
              <a:latin typeface="+mn-lt"/>
              <a:cs typeface="Calibri"/>
            </a:endParaRPr>
          </a:p>
          <a:p>
            <a:r>
              <a:rPr lang="en-US" sz="1200" kern="1200">
                <a:solidFill>
                  <a:schemeClr val="tx1"/>
                </a:solidFill>
                <a:effectLst/>
                <a:latin typeface="+mn-lt"/>
                <a:ea typeface="+mn-ea"/>
                <a:cs typeface="+mn-cs"/>
              </a:rPr>
              <a:t> </a:t>
            </a:r>
            <a:endParaRPr lang="en-US" sz="1200" kern="1200">
              <a:solidFill>
                <a:schemeClr val="tx1"/>
              </a:solidFill>
              <a:effectLst/>
              <a:latin typeface="+mn-lt"/>
              <a:cs typeface="Calibri"/>
            </a:endParaRPr>
          </a:p>
          <a:p>
            <a:r>
              <a:rPr lang="en-US" sz="1200" kern="1200" dirty="0">
                <a:solidFill>
                  <a:schemeClr val="tx1"/>
                </a:solidFill>
                <a:effectLst/>
                <a:latin typeface="+mn-lt"/>
                <a:ea typeface="+mn-ea"/>
                <a:cs typeface="+mn-cs"/>
              </a:rPr>
              <a:t>Many of our calls, and much of our coverage, now comes from reporters reaching out to us director or stories they are working on. They often search for topics on Google and the USC Press Room.</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 </a:t>
            </a:r>
            <a:endParaRPr lang="en-US" sz="1200" kern="1200">
              <a:solidFill>
                <a:schemeClr val="tx1"/>
              </a:solidFill>
              <a:effectLst/>
              <a:latin typeface="+mn-lt"/>
              <a:cs typeface="Calibri"/>
            </a:endParaRPr>
          </a:p>
          <a:p>
            <a:r>
              <a:rPr lang="en-US" sz="1200" kern="1200" dirty="0">
                <a:solidFill>
                  <a:schemeClr val="tx1"/>
                </a:solidFill>
                <a:effectLst/>
                <a:latin typeface="+mn-lt"/>
                <a:ea typeface="+mn-ea"/>
                <a:cs typeface="+mn-cs"/>
              </a:rPr>
              <a:t>EMILY</a:t>
            </a:r>
            <a:r>
              <a:rPr lang="en-US" dirty="0"/>
              <a:t> </a:t>
            </a:r>
            <a:r>
              <a:rPr lang="en-US" sz="1200" kern="1200" dirty="0">
                <a:solidFill>
                  <a:schemeClr val="tx1"/>
                </a:solidFill>
                <a:effectLst/>
                <a:latin typeface="+mn-lt"/>
                <a:ea typeface="+mn-ea"/>
                <a:cs typeface="+mn-cs"/>
              </a:rPr>
              <a:t> - PressRoom.USC.edu is a website filled with the bios of USC professors who have agreed to lend their expertise to media outlets. This helps us, and reporters, find professors who can provide informed analysis.</a:t>
            </a:r>
            <a:r>
              <a:rPr lang="en-US" dirty="0"/>
              <a:t> </a:t>
            </a:r>
            <a:endParaRPr lang="en-US" sz="1200" kern="1200" dirty="0">
              <a:solidFill>
                <a:schemeClr val="tx1"/>
              </a:solidFill>
              <a:effectLst/>
              <a:latin typeface="+mn-lt"/>
              <a:cs typeface="Calibri"/>
            </a:endParaRPr>
          </a:p>
          <a:p>
            <a:r>
              <a:rPr lang="en-US" sz="1200" kern="1200">
                <a:solidFill>
                  <a:schemeClr val="tx1"/>
                </a:solidFill>
                <a:effectLst/>
                <a:latin typeface="+mn-lt"/>
                <a:ea typeface="+mn-ea"/>
                <a:cs typeface="+mn-cs"/>
              </a:rPr>
              <a:t> </a:t>
            </a:r>
            <a:endParaRPr lang="en-US" sz="1200" kern="1200">
              <a:solidFill>
                <a:schemeClr val="tx1"/>
              </a:solidFill>
              <a:effectLst/>
              <a:latin typeface="+mn-lt"/>
              <a:cs typeface="Calibri"/>
            </a:endParaRPr>
          </a:p>
          <a:p>
            <a:r>
              <a:rPr lang="en-US" sz="1200" kern="1200" dirty="0">
                <a:solidFill>
                  <a:schemeClr val="tx1"/>
                </a:solidFill>
                <a:effectLst/>
                <a:latin typeface="+mn-lt"/>
                <a:ea typeface="+mn-ea"/>
                <a:cs typeface="+mn-cs"/>
              </a:rPr>
              <a:t>But our gold standard is peer-reviewed research. We are always trawling for these studies before they are published.</a:t>
            </a:r>
            <a:r>
              <a:rPr lang="en-US" dirty="0"/>
              <a:t> </a:t>
            </a:r>
            <a:endParaRPr lang="en-US" sz="1200" kern="1200" dirty="0">
              <a:solidFill>
                <a:schemeClr val="tx1"/>
              </a:solidFill>
              <a:effectLst/>
              <a:latin typeface="+mn-lt"/>
              <a:cs typeface="Calibri"/>
            </a:endParaRPr>
          </a:p>
          <a:p>
            <a:r>
              <a:rPr lang="en-US" sz="1200" kern="1200">
                <a:solidFill>
                  <a:schemeClr val="tx1"/>
                </a:solidFill>
                <a:effectLst/>
                <a:latin typeface="+mn-lt"/>
                <a:ea typeface="+mn-ea"/>
                <a:cs typeface="+mn-cs"/>
              </a:rPr>
              <a:t> </a:t>
            </a:r>
            <a:endParaRPr lang="en-US" sz="1200" kern="1200">
              <a:solidFill>
                <a:schemeClr val="tx1"/>
              </a:solidFill>
              <a:effectLst/>
              <a:latin typeface="+mn-lt"/>
              <a:cs typeface="Calibri"/>
            </a:endParaRPr>
          </a:p>
          <a:p>
            <a:r>
              <a:rPr lang="en-US" sz="1200" kern="1200" dirty="0">
                <a:solidFill>
                  <a:schemeClr val="tx1"/>
                </a:solidFill>
                <a:effectLst/>
                <a:latin typeface="+mn-lt"/>
                <a:ea typeface="+mn-ea"/>
                <a:cs typeface="+mn-cs"/>
              </a:rPr>
              <a:t>We can also help with </a:t>
            </a:r>
            <a:r>
              <a:rPr lang="en-US" dirty="0"/>
              <a:t>issues – as in, problems that ended up on a reporter's desk.</a:t>
            </a:r>
            <a:r>
              <a:rPr lang="en-US" sz="1200" kern="1200" dirty="0">
                <a:solidFill>
                  <a:schemeClr val="tx1"/>
                </a:solidFill>
                <a:effectLst/>
                <a:latin typeface="+mn-lt"/>
                <a:ea typeface="+mn-ea"/>
                <a:cs typeface="+mn-cs"/>
              </a:rPr>
              <a:t> If you get a call from a reporter and you feel uncomfortable, you can call us. We can help in a crisis. 213- 740-2215</a:t>
            </a:r>
            <a:endParaRPr lang="en-US" sz="1200" kern="1200" dirty="0">
              <a:solidFill>
                <a:schemeClr val="tx1"/>
              </a:solidFill>
              <a:effectLst/>
              <a:latin typeface="+mn-lt"/>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11913EA-A2AA-469D-9ED4-AB00A7D9041E}" type="slidenum">
              <a:rPr lang="en-US"/>
              <a:t>2</a:t>
            </a:fld>
            <a:endParaRPr lang="en-US"/>
          </a:p>
        </p:txBody>
      </p:sp>
    </p:spTree>
    <p:extLst>
      <p:ext uri="{BB962C8B-B14F-4D97-AF65-F5344CB8AC3E}">
        <p14:creationId xmlns:p14="http://schemas.microsoft.com/office/powerpoint/2010/main" val="639557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PAUL</a:t>
            </a:r>
            <a:endParaRPr lang="en-US"/>
          </a:p>
          <a:p>
            <a:r>
              <a:rPr lang="en-US" sz="1200" kern="1200">
                <a:solidFill>
                  <a:schemeClr val="tx1"/>
                </a:solidFill>
                <a:effectLst/>
                <a:latin typeface="+mn-lt"/>
                <a:ea typeface="+mn-ea"/>
                <a:cs typeface="+mn-cs"/>
              </a:rPr>
              <a:t> </a:t>
            </a:r>
            <a:endParaRPr lang="en-US">
              <a:cs typeface="Calibri"/>
            </a:endParaRPr>
          </a:p>
          <a:p>
            <a:r>
              <a:rPr lang="en-US"/>
              <a:t>We will give examples here like Source Alerts, op-eds, The Conversation, local and regional outlets, podcasts, </a:t>
            </a:r>
            <a:r>
              <a:rPr lang="en-US" err="1"/>
              <a:t>EurekAlert</a:t>
            </a:r>
            <a:r>
              <a:rPr lang="en-US"/>
              <a:t>!</a:t>
            </a:r>
          </a:p>
          <a:p>
            <a:r>
              <a:rPr lang="en-US">
                <a:cs typeface="Calibri"/>
              </a:rPr>
              <a:t>If USC brand is behind it, we can assist – presidential priorities</a:t>
            </a:r>
          </a:p>
        </p:txBody>
      </p:sp>
      <p:sp>
        <p:nvSpPr>
          <p:cNvPr id="4" name="Slide Number Placeholder 3"/>
          <p:cNvSpPr>
            <a:spLocks noGrp="1"/>
          </p:cNvSpPr>
          <p:nvPr>
            <p:ph type="sldNum" sz="quarter" idx="5"/>
          </p:nvPr>
        </p:nvSpPr>
        <p:spPr/>
        <p:txBody>
          <a:bodyPr/>
          <a:lstStyle/>
          <a:p>
            <a:fld id="{111913EA-A2AA-469D-9ED4-AB00A7D9041E}" type="slidenum">
              <a:rPr lang="en-US"/>
              <a:t>3</a:t>
            </a:fld>
            <a:endParaRPr lang="en-US"/>
          </a:p>
        </p:txBody>
      </p:sp>
    </p:spTree>
    <p:extLst>
      <p:ext uri="{BB962C8B-B14F-4D97-AF65-F5344CB8AC3E}">
        <p14:creationId xmlns:p14="http://schemas.microsoft.com/office/powerpoint/2010/main" val="1998167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EMILY</a:t>
            </a:r>
            <a:r>
              <a:rPr lang="en-US" sz="1200" kern="1200">
                <a:solidFill>
                  <a:schemeClr val="tx1"/>
                </a:solidFill>
                <a:effectLst/>
                <a:latin typeface="+mn-lt"/>
                <a:ea typeface="+mn-ea"/>
                <a:cs typeface="+mn-cs"/>
              </a:rPr>
              <a:t> </a:t>
            </a:r>
          </a:p>
          <a:p>
            <a:endParaRPr lang="en-US" sz="12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111913EA-A2AA-469D-9ED4-AB00A7D9041E}" type="slidenum">
              <a:rPr lang="en-US"/>
              <a:t>4</a:t>
            </a:fld>
            <a:endParaRPr lang="en-US"/>
          </a:p>
        </p:txBody>
      </p:sp>
    </p:spTree>
    <p:extLst>
      <p:ext uri="{BB962C8B-B14F-4D97-AF65-F5344CB8AC3E}">
        <p14:creationId xmlns:p14="http://schemas.microsoft.com/office/powerpoint/2010/main" val="1969197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PAUL</a:t>
            </a:r>
            <a:endParaRPr lang="en-US" b="1"/>
          </a:p>
          <a:p>
            <a:endParaRPr lang="en-US" b="1"/>
          </a:p>
          <a:p>
            <a:pPr lvl="0"/>
            <a:r>
              <a:rPr lang="en-US" sz="1200" b="1" kern="1200">
                <a:solidFill>
                  <a:schemeClr val="tx1"/>
                </a:solidFill>
                <a:effectLst/>
                <a:latin typeface="+mn-lt"/>
                <a:ea typeface="+mn-ea"/>
                <a:cs typeface="+mn-cs"/>
              </a:rPr>
              <a:t>Media placements</a:t>
            </a:r>
            <a:endParaRPr lang="en-US" sz="1200" kern="1200">
              <a:solidFill>
                <a:schemeClr val="tx1"/>
              </a:solidFill>
              <a:effectLst/>
              <a:latin typeface="+mn-lt"/>
              <a:cs typeface="Calibri"/>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Outlets likes the WSJ and NYT</a:t>
            </a:r>
            <a:r>
              <a:rPr lang="en-US"/>
              <a:t> position </a:t>
            </a:r>
            <a:r>
              <a:rPr lang="en-US" sz="1200" kern="1200">
                <a:solidFill>
                  <a:schemeClr val="tx1"/>
                </a:solidFill>
                <a:effectLst/>
                <a:latin typeface="+mn-lt"/>
                <a:ea typeface="+mn-ea"/>
                <a:cs typeface="+mn-cs"/>
              </a:rPr>
              <a:t>USC professors as experts and leaders in their field. USC professors or their research were cited in a top news outlet more than once a week last year.</a:t>
            </a:r>
            <a:r>
              <a:rPr lang="en-US"/>
              <a:t> </a:t>
            </a:r>
            <a:endParaRPr lang="en-US" sz="1200" kern="1200">
              <a:solidFill>
                <a:schemeClr val="tx1"/>
              </a:solidFill>
              <a:effectLst/>
              <a:latin typeface="+mn-lt"/>
              <a:cs typeface="Calibri"/>
            </a:endParaRPr>
          </a:p>
          <a:p>
            <a:endParaRPr lang="en-US"/>
          </a:p>
          <a:p>
            <a:r>
              <a:rPr lang="en-US"/>
              <a:t>But we don’t always have a newsworthy topics at hand.</a:t>
            </a:r>
            <a:endParaRPr lang="en-US">
              <a:cs typeface="Calibri"/>
            </a:endParaRPr>
          </a:p>
        </p:txBody>
      </p:sp>
      <p:sp>
        <p:nvSpPr>
          <p:cNvPr id="4" name="Slide Number Placeholder 3"/>
          <p:cNvSpPr>
            <a:spLocks noGrp="1"/>
          </p:cNvSpPr>
          <p:nvPr>
            <p:ph type="sldNum" sz="quarter" idx="5"/>
          </p:nvPr>
        </p:nvSpPr>
        <p:spPr/>
        <p:txBody>
          <a:bodyPr/>
          <a:lstStyle/>
          <a:p>
            <a:fld id="{111913EA-A2AA-469D-9ED4-AB00A7D9041E}" type="slidenum">
              <a:rPr lang="en-US" smtClean="0"/>
              <a:t>5</a:t>
            </a:fld>
            <a:endParaRPr lang="en-US"/>
          </a:p>
        </p:txBody>
      </p:sp>
    </p:spTree>
    <p:extLst>
      <p:ext uri="{BB962C8B-B14F-4D97-AF65-F5344CB8AC3E}">
        <p14:creationId xmlns:p14="http://schemas.microsoft.com/office/powerpoint/2010/main" val="4136318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PAUL</a:t>
            </a:r>
            <a:endParaRPr lang="en-US"/>
          </a:p>
        </p:txBody>
      </p:sp>
      <p:sp>
        <p:nvSpPr>
          <p:cNvPr id="4" name="Slide Number Placeholder 3"/>
          <p:cNvSpPr>
            <a:spLocks noGrp="1"/>
          </p:cNvSpPr>
          <p:nvPr>
            <p:ph type="sldNum" sz="quarter" idx="5"/>
          </p:nvPr>
        </p:nvSpPr>
        <p:spPr/>
        <p:txBody>
          <a:bodyPr/>
          <a:lstStyle/>
          <a:p>
            <a:fld id="{111913EA-A2AA-469D-9ED4-AB00A7D9041E}" type="slidenum">
              <a:rPr lang="en-US"/>
              <a:t>6</a:t>
            </a:fld>
            <a:endParaRPr lang="en-US"/>
          </a:p>
        </p:txBody>
      </p:sp>
    </p:spTree>
    <p:extLst>
      <p:ext uri="{BB962C8B-B14F-4D97-AF65-F5344CB8AC3E}">
        <p14:creationId xmlns:p14="http://schemas.microsoft.com/office/powerpoint/2010/main" val="16673723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23.xml"/><Relationship Id="rId7"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vmlDrawing" Target="../drawings/vmlDrawing2.vml"/><Relationship Id="rId6" Type="http://schemas.openxmlformats.org/officeDocument/2006/relationships/tags" Target="../tags/tag26.xml"/><Relationship Id="rId11" Type="http://schemas.openxmlformats.org/officeDocument/2006/relationships/image" Target="../media/image8.png"/><Relationship Id="rId5" Type="http://schemas.openxmlformats.org/officeDocument/2006/relationships/tags" Target="../tags/tag25.xml"/><Relationship Id="rId10" Type="http://schemas.openxmlformats.org/officeDocument/2006/relationships/image" Target="../media/image7.png"/><Relationship Id="rId4" Type="http://schemas.openxmlformats.org/officeDocument/2006/relationships/tags" Target="../tags/tag24.xml"/><Relationship Id="rId9"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tags" Target="../tags/tag28.xml"/><Relationship Id="rId7" Type="http://schemas.openxmlformats.org/officeDocument/2006/relationships/oleObject" Target="../embeddings/oleObject3.bin"/><Relationship Id="rId2" Type="http://schemas.openxmlformats.org/officeDocument/2006/relationships/tags" Target="../tags/tag27.xml"/><Relationship Id="rId1" Type="http://schemas.openxmlformats.org/officeDocument/2006/relationships/vmlDrawing" Target="../drawings/vmlDrawing3.vml"/><Relationship Id="rId6" Type="http://schemas.openxmlformats.org/officeDocument/2006/relationships/slideMaster" Target="../slideMasters/slideMaster2.xml"/><Relationship Id="rId5" Type="http://schemas.openxmlformats.org/officeDocument/2006/relationships/tags" Target="../tags/tag30.xml"/><Relationship Id="rId4" Type="http://schemas.openxmlformats.org/officeDocument/2006/relationships/tags" Target="../tags/tag2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8B79972-DC55-3348-BB6D-F33DD5089332}"/>
              </a:ext>
            </a:extLst>
          </p:cNvPr>
          <p:cNvSpPr>
            <a:spLocks noGrp="1"/>
          </p:cNvSpPr>
          <p:nvPr>
            <p:ph type="ctrTitle" hasCustomPrompt="1"/>
          </p:nvPr>
        </p:nvSpPr>
        <p:spPr>
          <a:xfrm>
            <a:off x="612648" y="3293316"/>
            <a:ext cx="5509071" cy="1508125"/>
          </a:xfrm>
        </p:spPr>
        <p:txBody>
          <a:bodyPr anchor="b">
            <a:normAutofit/>
          </a:bodyPr>
          <a:lstStyle>
            <a:lvl1pPr algn="l">
              <a:defRPr sz="3600">
                <a:solidFill>
                  <a:srgbClr val="990000"/>
                </a:solidFill>
              </a:defRPr>
            </a:lvl1pPr>
          </a:lstStyle>
          <a:p>
            <a:r>
              <a:rPr lang="en-US"/>
              <a:t>Title of presentation goes here</a:t>
            </a:r>
          </a:p>
        </p:txBody>
      </p:sp>
      <p:sp>
        <p:nvSpPr>
          <p:cNvPr id="4" name="Subtitle 2">
            <a:extLst>
              <a:ext uri="{FF2B5EF4-FFF2-40B4-BE49-F238E27FC236}">
                <a16:creationId xmlns:a16="http://schemas.microsoft.com/office/drawing/2014/main" id="{C27E14F3-A1C4-3843-8326-D47F9839EE35}"/>
              </a:ext>
            </a:extLst>
          </p:cNvPr>
          <p:cNvSpPr>
            <a:spLocks noGrp="1"/>
          </p:cNvSpPr>
          <p:nvPr>
            <p:ph type="subTitle" idx="1" hasCustomPrompt="1"/>
          </p:nvPr>
        </p:nvSpPr>
        <p:spPr>
          <a:xfrm>
            <a:off x="612648" y="4864061"/>
            <a:ext cx="5509071" cy="1000190"/>
          </a:xfrm>
        </p:spPr>
        <p:txBody>
          <a:bodyP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6" name="Picture 5">
            <a:extLst>
              <a:ext uri="{FF2B5EF4-FFF2-40B4-BE49-F238E27FC236}">
                <a16:creationId xmlns:a16="http://schemas.microsoft.com/office/drawing/2014/main" id="{87397E11-562F-994C-9B11-0A2EFC4DEA54}"/>
              </a:ext>
            </a:extLst>
          </p:cNvPr>
          <p:cNvPicPr>
            <a:picLocks noChangeAspect="1"/>
          </p:cNvPicPr>
          <p:nvPr userDrawn="1"/>
        </p:nvPicPr>
        <p:blipFill>
          <a:blip r:embed="rId2">
            <a:alphaModFix/>
          </a:blip>
          <a:stretch>
            <a:fillRect/>
          </a:stretch>
        </p:blipFill>
        <p:spPr>
          <a:xfrm>
            <a:off x="94042" y="129828"/>
            <a:ext cx="3756819" cy="1174006"/>
          </a:xfrm>
          <a:prstGeom prst="rect">
            <a:avLst/>
          </a:prstGeom>
        </p:spPr>
      </p:pic>
    </p:spTree>
    <p:extLst>
      <p:ext uri="{BB962C8B-B14F-4D97-AF65-F5344CB8AC3E}">
        <p14:creationId xmlns:p14="http://schemas.microsoft.com/office/powerpoint/2010/main" val="1265022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19E9A0-32E2-B942-B8EC-60F8561F65A5}"/>
              </a:ext>
            </a:extLst>
          </p:cNvPr>
          <p:cNvSpPr>
            <a:spLocks noGrp="1"/>
          </p:cNvSpPr>
          <p:nvPr>
            <p:ph type="title" hasCustomPrompt="1"/>
          </p:nvPr>
        </p:nvSpPr>
        <p:spPr>
          <a:xfrm>
            <a:off x="609600" y="365760"/>
            <a:ext cx="10972800" cy="1325563"/>
          </a:xfrm>
        </p:spPr>
        <p:txBody>
          <a:bodyPr>
            <a:normAutofit/>
          </a:bodyPr>
          <a:lstStyle>
            <a:lvl1pPr>
              <a:defRPr sz="2800">
                <a:solidFill>
                  <a:srgbClr val="990000"/>
                </a:solidFill>
              </a:defRPr>
            </a:lvl1pPr>
          </a:lstStyle>
          <a:p>
            <a:r>
              <a:rPr lang="en-US"/>
              <a:t>Click to add text</a:t>
            </a:r>
          </a:p>
        </p:txBody>
      </p:sp>
      <p:pic>
        <p:nvPicPr>
          <p:cNvPr id="10" name="Picture 9">
            <a:extLst>
              <a:ext uri="{FF2B5EF4-FFF2-40B4-BE49-F238E27FC236}">
                <a16:creationId xmlns:a16="http://schemas.microsoft.com/office/drawing/2014/main" id="{D7590B15-73C3-C445-BDE4-623F7B74F5FA}"/>
              </a:ext>
            </a:extLst>
          </p:cNvPr>
          <p:cNvPicPr>
            <a:picLocks noChangeAspect="1"/>
          </p:cNvPicPr>
          <p:nvPr userDrawn="1"/>
        </p:nvPicPr>
        <p:blipFill>
          <a:blip r:embed="rId2"/>
          <a:stretch>
            <a:fillRect/>
          </a:stretch>
        </p:blipFill>
        <p:spPr>
          <a:xfrm>
            <a:off x="125923" y="6176963"/>
            <a:ext cx="983152" cy="615453"/>
          </a:xfrm>
          <a:prstGeom prst="rect">
            <a:avLst/>
          </a:prstGeom>
        </p:spPr>
      </p:pic>
      <p:sp>
        <p:nvSpPr>
          <p:cNvPr id="4" name="Text Placeholder 3">
            <a:extLst>
              <a:ext uri="{FF2B5EF4-FFF2-40B4-BE49-F238E27FC236}">
                <a16:creationId xmlns:a16="http://schemas.microsoft.com/office/drawing/2014/main" id="{D864C0F4-B4E4-5F4F-8F3B-E0E0A9FB9052}"/>
              </a:ext>
            </a:extLst>
          </p:cNvPr>
          <p:cNvSpPr>
            <a:spLocks noGrp="1"/>
          </p:cNvSpPr>
          <p:nvPr>
            <p:ph type="body" sz="quarter" idx="10" hasCustomPrompt="1"/>
          </p:nvPr>
        </p:nvSpPr>
        <p:spPr>
          <a:xfrm>
            <a:off x="609600" y="1810512"/>
            <a:ext cx="10972800" cy="4361688"/>
          </a:xfrm>
        </p:spPr>
        <p:txBody>
          <a:bodyPr>
            <a:normAutofit/>
          </a:bodyPr>
          <a:lstStyle>
            <a:lvl1pPr marL="0" indent="0">
              <a:buNone/>
              <a:defRPr sz="2400"/>
            </a:lvl1pPr>
          </a:lstStyle>
          <a:p>
            <a:pPr lvl="0"/>
            <a:r>
              <a:rPr lang="en-US"/>
              <a:t>Click to add text</a:t>
            </a:r>
          </a:p>
        </p:txBody>
      </p:sp>
    </p:spTree>
    <p:extLst>
      <p:ext uri="{BB962C8B-B14F-4D97-AF65-F5344CB8AC3E}">
        <p14:creationId xmlns:p14="http://schemas.microsoft.com/office/powerpoint/2010/main" val="3684659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B2937A-1C64-A44F-B270-DA7D748BC256}"/>
              </a:ext>
            </a:extLst>
          </p:cNvPr>
          <p:cNvPicPr>
            <a:picLocks noChangeAspect="1"/>
          </p:cNvPicPr>
          <p:nvPr userDrawn="1"/>
        </p:nvPicPr>
        <p:blipFill>
          <a:blip r:embed="rId2"/>
          <a:stretch>
            <a:fillRect/>
          </a:stretch>
        </p:blipFill>
        <p:spPr>
          <a:xfrm>
            <a:off x="125923" y="6176963"/>
            <a:ext cx="983152" cy="615453"/>
          </a:xfrm>
          <a:prstGeom prst="rect">
            <a:avLst/>
          </a:prstGeom>
        </p:spPr>
      </p:pic>
      <p:cxnSp>
        <p:nvCxnSpPr>
          <p:cNvPr id="6" name="Straight Connector 5">
            <a:extLst>
              <a:ext uri="{FF2B5EF4-FFF2-40B4-BE49-F238E27FC236}">
                <a16:creationId xmlns:a16="http://schemas.microsoft.com/office/drawing/2014/main" id="{3D2974C6-99FC-4E49-94CB-7A94EAD10F54}"/>
              </a:ext>
            </a:extLst>
          </p:cNvPr>
          <p:cNvCxnSpPr/>
          <p:nvPr userDrawn="1"/>
        </p:nvCxnSpPr>
        <p:spPr>
          <a:xfrm>
            <a:off x="640080" y="4833257"/>
            <a:ext cx="3773731"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68C69FF2-4DB6-7840-98A1-F0596631A82A}"/>
              </a:ext>
            </a:extLst>
          </p:cNvPr>
          <p:cNvSpPr>
            <a:spLocks noGrp="1"/>
          </p:cNvSpPr>
          <p:nvPr>
            <p:ph type="body" sz="quarter" idx="10" hasCustomPrompt="1"/>
          </p:nvPr>
        </p:nvSpPr>
        <p:spPr>
          <a:xfrm>
            <a:off x="612648" y="4041648"/>
            <a:ext cx="6194425" cy="699731"/>
          </a:xfrm>
        </p:spPr>
        <p:txBody>
          <a:bodyPr/>
          <a:lstStyle>
            <a:lvl1pPr marL="0" indent="0">
              <a:buNone/>
              <a:defRPr b="1" i="0">
                <a:solidFill>
                  <a:schemeClr val="tx1"/>
                </a:solidFill>
                <a:latin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Tree>
    <p:extLst>
      <p:ext uri="{BB962C8B-B14F-4D97-AF65-F5344CB8AC3E}">
        <p14:creationId xmlns:p14="http://schemas.microsoft.com/office/powerpoint/2010/main" val="1830826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 Text and Objec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AA42BE-C852-1C46-B4B7-0E5CBE49B6D0}"/>
              </a:ext>
            </a:extLst>
          </p:cNvPr>
          <p:cNvPicPr>
            <a:picLocks noChangeAspect="1"/>
          </p:cNvPicPr>
          <p:nvPr userDrawn="1"/>
        </p:nvPicPr>
        <p:blipFill>
          <a:blip r:embed="rId2"/>
          <a:stretch>
            <a:fillRect/>
          </a:stretch>
        </p:blipFill>
        <p:spPr>
          <a:xfrm>
            <a:off x="125923" y="6176963"/>
            <a:ext cx="983152" cy="615453"/>
          </a:xfrm>
          <a:prstGeom prst="rect">
            <a:avLst/>
          </a:prstGeom>
        </p:spPr>
      </p:pic>
      <p:sp>
        <p:nvSpPr>
          <p:cNvPr id="7" name="Title 1">
            <a:extLst>
              <a:ext uri="{FF2B5EF4-FFF2-40B4-BE49-F238E27FC236}">
                <a16:creationId xmlns:a16="http://schemas.microsoft.com/office/drawing/2014/main" id="{9887F090-21A7-904B-994C-E20C73C1A275}"/>
              </a:ext>
            </a:extLst>
          </p:cNvPr>
          <p:cNvSpPr>
            <a:spLocks noGrp="1"/>
          </p:cNvSpPr>
          <p:nvPr>
            <p:ph type="title" hasCustomPrompt="1"/>
          </p:nvPr>
        </p:nvSpPr>
        <p:spPr>
          <a:xfrm>
            <a:off x="612648" y="365760"/>
            <a:ext cx="10972800" cy="1325563"/>
          </a:xfrm>
        </p:spPr>
        <p:txBody>
          <a:bodyPr>
            <a:normAutofit/>
          </a:bodyPr>
          <a:lstStyle>
            <a:lvl1pPr>
              <a:defRPr sz="2800">
                <a:solidFill>
                  <a:srgbClr val="990000"/>
                </a:solidFill>
              </a:defRPr>
            </a:lvl1pPr>
          </a:lstStyle>
          <a:p>
            <a:r>
              <a:rPr lang="en-US"/>
              <a:t>Click to add text</a:t>
            </a:r>
          </a:p>
        </p:txBody>
      </p:sp>
      <p:sp>
        <p:nvSpPr>
          <p:cNvPr id="6" name="Content Placeholder 5">
            <a:extLst>
              <a:ext uri="{FF2B5EF4-FFF2-40B4-BE49-F238E27FC236}">
                <a16:creationId xmlns:a16="http://schemas.microsoft.com/office/drawing/2014/main" id="{B099383B-A959-E849-B242-5710E0A6F03D}"/>
              </a:ext>
            </a:extLst>
          </p:cNvPr>
          <p:cNvSpPr>
            <a:spLocks noGrp="1"/>
          </p:cNvSpPr>
          <p:nvPr>
            <p:ph sz="quarter" idx="12" hasCustomPrompt="1"/>
          </p:nvPr>
        </p:nvSpPr>
        <p:spPr>
          <a:xfrm>
            <a:off x="6184394" y="1825625"/>
            <a:ext cx="5394960" cy="4351338"/>
          </a:xfrm>
        </p:spPr>
        <p:txBody>
          <a:bodyPr>
            <a:normAutofit/>
          </a:bodyPr>
          <a:lstStyle>
            <a:lvl1pPr marL="0" indent="0">
              <a:buNone/>
              <a:defRPr sz="2000"/>
            </a:lvl1pPr>
          </a:lstStyle>
          <a:p>
            <a:pPr lvl="0"/>
            <a:r>
              <a:rPr lang="en-US"/>
              <a:t>Click to add text</a:t>
            </a:r>
          </a:p>
        </p:txBody>
      </p:sp>
      <p:sp>
        <p:nvSpPr>
          <p:cNvPr id="8" name="Content Placeholder 5">
            <a:extLst>
              <a:ext uri="{FF2B5EF4-FFF2-40B4-BE49-F238E27FC236}">
                <a16:creationId xmlns:a16="http://schemas.microsoft.com/office/drawing/2014/main" id="{3CFBAEC6-E45F-B44D-9224-1926A85B2DA7}"/>
              </a:ext>
            </a:extLst>
          </p:cNvPr>
          <p:cNvSpPr>
            <a:spLocks noGrp="1"/>
          </p:cNvSpPr>
          <p:nvPr>
            <p:ph sz="quarter" idx="13" hasCustomPrompt="1"/>
          </p:nvPr>
        </p:nvSpPr>
        <p:spPr>
          <a:xfrm>
            <a:off x="612647" y="1825625"/>
            <a:ext cx="5394960" cy="4351338"/>
          </a:xfrm>
        </p:spPr>
        <p:txBody>
          <a:bodyPr>
            <a:normAutofit/>
          </a:bodyPr>
          <a:lstStyle>
            <a:lvl1pPr marL="0" indent="0">
              <a:buNone/>
              <a:defRPr sz="2000"/>
            </a:lvl1pPr>
          </a:lstStyle>
          <a:p>
            <a:pPr lvl="0"/>
            <a:r>
              <a:rPr lang="en-US"/>
              <a:t>Click to add text</a:t>
            </a:r>
          </a:p>
        </p:txBody>
      </p:sp>
    </p:spTree>
    <p:extLst>
      <p:ext uri="{BB962C8B-B14F-4D97-AF65-F5344CB8AC3E}">
        <p14:creationId xmlns:p14="http://schemas.microsoft.com/office/powerpoint/2010/main" val="3639036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 Photo w/ Title and Content">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0422F3-E0C5-734F-B462-D47F1B39ECC6}"/>
              </a:ext>
            </a:extLst>
          </p:cNvPr>
          <p:cNvPicPr>
            <a:picLocks noChangeAspect="1"/>
          </p:cNvPicPr>
          <p:nvPr userDrawn="1"/>
        </p:nvPicPr>
        <p:blipFill>
          <a:blip r:embed="rId2"/>
          <a:stretch>
            <a:fillRect/>
          </a:stretch>
        </p:blipFill>
        <p:spPr>
          <a:xfrm>
            <a:off x="125923" y="6176963"/>
            <a:ext cx="983152" cy="615453"/>
          </a:xfrm>
          <a:prstGeom prst="rect">
            <a:avLst/>
          </a:prstGeom>
        </p:spPr>
      </p:pic>
      <p:sp>
        <p:nvSpPr>
          <p:cNvPr id="9" name="Picture Placeholder 8">
            <a:extLst>
              <a:ext uri="{FF2B5EF4-FFF2-40B4-BE49-F238E27FC236}">
                <a16:creationId xmlns:a16="http://schemas.microsoft.com/office/drawing/2014/main" id="{EBF3072D-6912-3845-9D6D-7DFCA4C6F60A}"/>
              </a:ext>
            </a:extLst>
          </p:cNvPr>
          <p:cNvSpPr>
            <a:spLocks noGrp="1"/>
          </p:cNvSpPr>
          <p:nvPr>
            <p:ph type="pic" sz="quarter" idx="10"/>
          </p:nvPr>
        </p:nvSpPr>
        <p:spPr>
          <a:xfrm>
            <a:off x="612648" y="365760"/>
            <a:ext cx="5760720" cy="5678424"/>
          </a:xfrm>
        </p:spPr>
        <p:txBody>
          <a:bodyPr/>
          <a:lstStyle>
            <a:lvl1pPr marL="0" indent="0">
              <a:buNone/>
              <a:defRPr/>
            </a:lvl1pPr>
          </a:lstStyle>
          <a:p>
            <a:r>
              <a:rPr lang="en-US"/>
              <a:t>Click icon to add picture</a:t>
            </a:r>
          </a:p>
        </p:txBody>
      </p:sp>
      <p:sp>
        <p:nvSpPr>
          <p:cNvPr id="3" name="Text Placeholder 2">
            <a:extLst>
              <a:ext uri="{FF2B5EF4-FFF2-40B4-BE49-F238E27FC236}">
                <a16:creationId xmlns:a16="http://schemas.microsoft.com/office/drawing/2014/main" id="{5B3BAB9D-9E9A-B444-AC9C-DEF4AB1B517C}"/>
              </a:ext>
            </a:extLst>
          </p:cNvPr>
          <p:cNvSpPr>
            <a:spLocks noGrp="1"/>
          </p:cNvSpPr>
          <p:nvPr>
            <p:ph type="body" sz="quarter" idx="12" hasCustomPrompt="1"/>
          </p:nvPr>
        </p:nvSpPr>
        <p:spPr>
          <a:xfrm>
            <a:off x="6559296" y="365760"/>
            <a:ext cx="5020056" cy="758952"/>
          </a:xfrm>
        </p:spPr>
        <p:txBody>
          <a:bodyPr>
            <a:normAutofit/>
          </a:bodyPr>
          <a:lstStyle>
            <a:lvl1pPr marL="0" indent="0">
              <a:buNone/>
              <a:defRPr sz="2000" b="1" i="0">
                <a:solidFill>
                  <a:srgbClr val="990000"/>
                </a:solidFill>
                <a:latin typeface="Arial Black" panose="020B0604020202020204" pitchFamily="34" charset="0"/>
                <a:cs typeface="Arial Black" panose="020B0604020202020204" pitchFamily="34" charset="0"/>
              </a:defRPr>
            </a:lvl1pPr>
          </a:lstStyle>
          <a:p>
            <a:pPr lvl="0"/>
            <a:r>
              <a:rPr lang="en-US"/>
              <a:t>Click to add text</a:t>
            </a:r>
          </a:p>
        </p:txBody>
      </p:sp>
      <p:sp>
        <p:nvSpPr>
          <p:cNvPr id="6" name="Text Placeholder 5">
            <a:extLst>
              <a:ext uri="{FF2B5EF4-FFF2-40B4-BE49-F238E27FC236}">
                <a16:creationId xmlns:a16="http://schemas.microsoft.com/office/drawing/2014/main" id="{C4CB0365-803C-8D44-A695-4BC2B5098A04}"/>
              </a:ext>
            </a:extLst>
          </p:cNvPr>
          <p:cNvSpPr>
            <a:spLocks noGrp="1"/>
          </p:cNvSpPr>
          <p:nvPr>
            <p:ph type="body" sz="quarter" idx="13" hasCustomPrompt="1"/>
          </p:nvPr>
        </p:nvSpPr>
        <p:spPr>
          <a:xfrm>
            <a:off x="6559296" y="1300797"/>
            <a:ext cx="5020056" cy="4743387"/>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Tree>
    <p:extLst>
      <p:ext uri="{BB962C8B-B14F-4D97-AF65-F5344CB8AC3E}">
        <p14:creationId xmlns:p14="http://schemas.microsoft.com/office/powerpoint/2010/main" val="45208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395337535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049"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9"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1" y="2"/>
            <a:ext cx="158750"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286"/>
              </a:spcBef>
              <a:spcAft>
                <a:spcPts val="286"/>
              </a:spcAft>
            </a:pPr>
            <a:endParaRPr lang="en-US" sz="3800" b="1" i="0" baseline="0">
              <a:solidFill>
                <a:schemeClr val="bg1"/>
              </a:solidFill>
              <a:latin typeface="Georgia" panose="02040502050405020303" pitchFamily="18" charset="0"/>
              <a:ea typeface="+mj-ea"/>
              <a:cs typeface="+mj-cs"/>
              <a:sym typeface="Georgia" panose="02040502050405020303" pitchFamily="18" charset="0"/>
            </a:endParaRPr>
          </a:p>
        </p:txBody>
      </p:sp>
      <p:pic>
        <p:nvPicPr>
          <p:cNvPr id="12" name="Picture 11">
            <a:extLst>
              <a:ext uri="{FF2B5EF4-FFF2-40B4-BE49-F238E27FC236}">
                <a16:creationId xmlns:a16="http://schemas.microsoft.com/office/drawing/2014/main" id="{57E8D8FD-E097-482F-94E5-E7B850BA3250}"/>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3178" y="3"/>
            <a:ext cx="12188823" cy="6861175"/>
          </a:xfrm>
          <a:prstGeom prst="rect">
            <a:avLst/>
          </a:prstGeom>
          <a:ln>
            <a:noFill/>
          </a:ln>
        </p:spPr>
      </p:pic>
      <p:sp>
        <p:nvSpPr>
          <p:cNvPr id="13" name="Rectangle 12">
            <a:extLst>
              <a:ext uri="{FF2B5EF4-FFF2-40B4-BE49-F238E27FC236}">
                <a16:creationId xmlns:a16="http://schemas.microsoft.com/office/drawing/2014/main" id="{9249015F-4329-41A2-81B6-E9909C074A04}"/>
              </a:ext>
            </a:extLst>
          </p:cNvPr>
          <p:cNvSpPr/>
          <p:nvPr userDrawn="1"/>
        </p:nvSpPr>
        <p:spPr>
          <a:xfrm>
            <a:off x="362626" y="2929706"/>
            <a:ext cx="11826199" cy="3146439"/>
          </a:xfrm>
          <a:prstGeom prst="rect">
            <a:avLst/>
          </a:prstGeom>
          <a:solidFill>
            <a:schemeClr val="bg1">
              <a:alpha val="57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086" tIns="43543" rIns="87086" bIns="43543" numCol="1" spcCol="0" rtlCol="0" fromWordArt="0" anchor="ctr" anchorCtr="0" forceAA="0" compatLnSpc="1">
            <a:prstTxWarp prst="textNoShape">
              <a:avLst/>
            </a:prstTxWarp>
            <a:noAutofit/>
          </a:bodyPr>
          <a:lstStyle/>
          <a:p>
            <a:pPr algn="ctr"/>
            <a:endParaRPr lang="en-US" sz="1500">
              <a:solidFill>
                <a:schemeClr val="tx1"/>
              </a:solidFill>
            </a:endParaRPr>
          </a:p>
        </p:txBody>
      </p:sp>
      <p:sp>
        <p:nvSpPr>
          <p:cNvPr id="14" name="Rectangle 1">
            <a:extLst>
              <a:ext uri="{FF2B5EF4-FFF2-40B4-BE49-F238E27FC236}">
                <a16:creationId xmlns:a16="http://schemas.microsoft.com/office/drawing/2014/main" id="{15A6D4EE-CFDC-431D-A4BC-943DADE17A51}"/>
              </a:ext>
            </a:extLst>
          </p:cNvPr>
          <p:cNvSpPr/>
          <p:nvPr userDrawn="1"/>
        </p:nvSpPr>
        <p:spPr>
          <a:xfrm>
            <a:off x="1" y="0"/>
            <a:ext cx="359450" cy="6858000"/>
          </a:xfrm>
          <a:prstGeom prst="rect">
            <a:avLst/>
          </a:prstGeom>
          <a:solidFill>
            <a:srgbClr val="991B1E"/>
          </a:solidFill>
          <a:ln w="3175">
            <a:miter lim="400000"/>
          </a:ln>
        </p:spPr>
        <p:txBody>
          <a:bodyPr lIns="24190" tIns="24190" rIns="24190" bIns="24190" anchor="ctr"/>
          <a:lstStyle/>
          <a:p>
            <a:pPr>
              <a:defRPr sz="2000">
                <a:solidFill>
                  <a:srgbClr val="FFFFFF"/>
                </a:solidFill>
              </a:defRPr>
            </a:pPr>
            <a:endParaRPr sz="1400"/>
          </a:p>
        </p:txBody>
      </p:sp>
      <p:pic>
        <p:nvPicPr>
          <p:cNvPr id="15" name="Picture 14">
            <a:extLst>
              <a:ext uri="{FF2B5EF4-FFF2-40B4-BE49-F238E27FC236}">
                <a16:creationId xmlns:a16="http://schemas.microsoft.com/office/drawing/2014/main" id="{AAD9F796-38C0-48CA-B947-3159FD25F9C2}"/>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582269" y="205222"/>
            <a:ext cx="2955026" cy="638927"/>
          </a:xfrm>
          <a:prstGeom prst="rect">
            <a:avLst/>
          </a:prstGeom>
        </p:spPr>
      </p:pic>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82269" y="4687985"/>
            <a:ext cx="9726794" cy="230832"/>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500" dirty="0">
                <a:solidFill>
                  <a:srgbClr val="A22424"/>
                </a:solidFill>
                <a:latin typeface="+mj-lt"/>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82269" y="3138241"/>
            <a:ext cx="9726794" cy="116955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3800" dirty="0">
                <a:solidFill>
                  <a:schemeClr val="accent1"/>
                </a:solidFill>
                <a:latin typeface="Georgia" panose="02040502050405020303" pitchFamily="18" charset="0"/>
              </a:defRPr>
            </a:lvl1pPr>
          </a:lstStyle>
          <a:p>
            <a:pPr lvl="0"/>
            <a:r>
              <a:rPr lang="en-US"/>
              <a:t>Click to edit Master title style</a:t>
            </a:r>
          </a:p>
        </p:txBody>
      </p:sp>
      <p:sp>
        <p:nvSpPr>
          <p:cNvPr id="17" name="Title">
            <a:extLst>
              <a:ext uri="{FF2B5EF4-FFF2-40B4-BE49-F238E27FC236}">
                <a16:creationId xmlns:a16="http://schemas.microsoft.com/office/drawing/2014/main" id="{A9B064BA-961A-461A-B73B-2B81B10991BC}"/>
              </a:ext>
            </a:extLst>
          </p:cNvPr>
          <p:cNvSpPr txBox="1">
            <a:spLocks/>
          </p:cNvSpPr>
          <p:nvPr userDrawn="1">
            <p:custDataLst>
              <p:tags r:id="rId6"/>
            </p:custDataLst>
          </p:nvPr>
        </p:nvSpPr>
        <p:spPr>
          <a:xfrm>
            <a:off x="582267" y="3239343"/>
            <a:ext cx="11390659" cy="261610"/>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l" defTabSz="914400" rtl="0" eaLnBrk="1" latinLnBrk="0" hangingPunct="1">
              <a:lnSpc>
                <a:spcPct val="100000"/>
              </a:lnSpc>
              <a:spcBef>
                <a:spcPct val="0"/>
              </a:spcBef>
              <a:buNone/>
              <a:defRPr lang="en-US" sz="4400" b="1" kern="1200" spc="0" baseline="0" dirty="0">
                <a:ln w="6350" cap="flat">
                  <a:noFill/>
                  <a:miter lim="800000"/>
                </a:ln>
                <a:solidFill>
                  <a:schemeClr val="accent1"/>
                </a:solidFill>
                <a:latin typeface="+mj-lt"/>
                <a:ea typeface="+mj-ea"/>
                <a:cs typeface="+mj-cs"/>
              </a:defRPr>
            </a:lvl1pPr>
          </a:lstStyle>
          <a:p>
            <a:pPr defTabSz="589640" fontAlgn="auto" hangingPunct="0">
              <a:spcBef>
                <a:spcPts val="0"/>
              </a:spcBef>
              <a:spcAft>
                <a:spcPts val="0"/>
              </a:spcAft>
            </a:pPr>
            <a:r>
              <a:rPr lang="en-US" sz="1700" b="1">
                <a:solidFill>
                  <a:srgbClr val="A50021"/>
                </a:solidFill>
                <a:latin typeface="+mj-lt"/>
                <a:ea typeface="Ebrima" panose="02000000000000000000" pitchFamily="2" charset="0"/>
                <a:cs typeface="Ebrima" panose="02000000000000000000" pitchFamily="2" charset="0"/>
                <a:sym typeface="Helvetica Light"/>
              </a:rPr>
              <a:t>DEVELOPING AN INTEGRATED HEALTH AND BIOMEDICAL SCIENCES STRATEGIC FRAMEWORK</a:t>
            </a:r>
          </a:p>
        </p:txBody>
      </p:sp>
    </p:spTree>
    <p:extLst>
      <p:ext uri="{BB962C8B-B14F-4D97-AF65-F5344CB8AC3E}">
        <p14:creationId xmlns:p14="http://schemas.microsoft.com/office/powerpoint/2010/main" val="3543058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64679856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073" name="think-cell Slide" r:id="rId7" imgW="413" imgH="416" progId="TCLayout.ActiveDocument.1">
                  <p:embed/>
                </p:oleObj>
              </mc:Choice>
              <mc:Fallback>
                <p:oleObj name="think-cell Slide" r:id="rId7"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8"/>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2"/>
            <a:ext cx="158750"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286"/>
              </a:spcBef>
              <a:spcAft>
                <a:spcPts val="286"/>
              </a:spcAft>
            </a:pPr>
            <a:endParaRPr lang="en-US" sz="2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4736" y="6498756"/>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latin typeface="+mj-lt"/>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0" name="2. Slide Title">
            <a:extLst>
              <a:ext uri="{FF2B5EF4-FFF2-40B4-BE49-F238E27FC236}">
                <a16:creationId xmlns:a16="http://schemas.microsoft.com/office/drawing/2014/main" id="{83DB3DD6-C0F1-6143-87E4-4D10F43072C4}"/>
              </a:ext>
            </a:extLst>
          </p:cNvPr>
          <p:cNvSpPr>
            <a:spLocks noGrp="1"/>
          </p:cNvSpPr>
          <p:nvPr>
            <p:ph type="title"/>
            <p:custDataLst>
              <p:tags r:id="rId5"/>
            </p:custDataLst>
          </p:nvPr>
        </p:nvSpPr>
        <p:spPr>
          <a:xfrm>
            <a:off x="856251" y="702425"/>
            <a:ext cx="10497550" cy="323165"/>
          </a:xfrm>
          <a:prstGeom prst="rect">
            <a:avLst/>
          </a:prstGeom>
        </p:spPr>
        <p:txBody>
          <a:bodyPr vert="horz" wrap="square" lIns="0" tIns="0" rIns="0" bIns="0" rtlCol="0" anchor="t" anchorCtr="0">
            <a:spAutoFit/>
          </a:bodyPr>
          <a:lstStyle/>
          <a:p>
            <a:r>
              <a:rPr lang="en-US"/>
              <a:t>Click to edit Master</a:t>
            </a:r>
          </a:p>
        </p:txBody>
      </p:sp>
      <p:sp>
        <p:nvSpPr>
          <p:cNvPr id="12" name="Rectangle 11">
            <a:extLst>
              <a:ext uri="{FF2B5EF4-FFF2-40B4-BE49-F238E27FC236}">
                <a16:creationId xmlns:a16="http://schemas.microsoft.com/office/drawing/2014/main" id="{DB260722-A85A-7443-8C87-283E7878F947}"/>
              </a:ext>
            </a:extLst>
          </p:cNvPr>
          <p:cNvSpPr/>
          <p:nvPr userDrawn="1"/>
        </p:nvSpPr>
        <p:spPr>
          <a:xfrm>
            <a:off x="6127396" y="3491703"/>
            <a:ext cx="5246867" cy="2718599"/>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086" tIns="43543" rIns="87086" bIns="43543" numCol="1" spcCol="0" rtlCol="0" fromWordArt="0" anchor="ctr" anchorCtr="0" forceAA="0" compatLnSpc="1">
            <a:prstTxWarp prst="textNoShape">
              <a:avLst/>
            </a:prstTxWarp>
            <a:noAutofit/>
          </a:bodyPr>
          <a:lstStyle/>
          <a:p>
            <a:pPr algn="ctr">
              <a:spcBef>
                <a:spcPts val="286"/>
              </a:spcBef>
              <a:spcAft>
                <a:spcPts val="286"/>
              </a:spcAft>
            </a:pPr>
            <a:endParaRPr lang="en-US" sz="1500" err="1">
              <a:solidFill>
                <a:schemeClr val="bg1"/>
              </a:solidFill>
            </a:endParaRPr>
          </a:p>
        </p:txBody>
      </p:sp>
      <p:sp>
        <p:nvSpPr>
          <p:cNvPr id="13" name="Rectangle 12">
            <a:extLst>
              <a:ext uri="{FF2B5EF4-FFF2-40B4-BE49-F238E27FC236}">
                <a16:creationId xmlns:a16="http://schemas.microsoft.com/office/drawing/2014/main" id="{7202D547-AFBA-8644-9E8F-71D56A224153}"/>
              </a:ext>
            </a:extLst>
          </p:cNvPr>
          <p:cNvSpPr/>
          <p:nvPr userDrawn="1"/>
        </p:nvSpPr>
        <p:spPr>
          <a:xfrm>
            <a:off x="6116463" y="681875"/>
            <a:ext cx="5257800" cy="2726619"/>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086" tIns="43543" rIns="87086" bIns="43543" numCol="1" spcCol="0" rtlCol="0" fromWordArt="0" anchor="ctr" anchorCtr="0" forceAA="0" compatLnSpc="1">
            <a:prstTxWarp prst="textNoShape">
              <a:avLst/>
            </a:prstTxWarp>
            <a:noAutofit/>
          </a:bodyPr>
          <a:lstStyle/>
          <a:p>
            <a:pPr algn="ctr">
              <a:spcBef>
                <a:spcPts val="286"/>
              </a:spcBef>
              <a:spcAft>
                <a:spcPts val="286"/>
              </a:spcAft>
            </a:pPr>
            <a:endParaRPr lang="en-US" sz="1500" err="1">
              <a:solidFill>
                <a:schemeClr val="bg1"/>
              </a:solidFill>
            </a:endParaRPr>
          </a:p>
        </p:txBody>
      </p:sp>
    </p:spTree>
    <p:extLst>
      <p:ext uri="{BB962C8B-B14F-4D97-AF65-F5344CB8AC3E}">
        <p14:creationId xmlns:p14="http://schemas.microsoft.com/office/powerpoint/2010/main" val="1608224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EA44B-FF14-394C-91A4-063B85E449A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6623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11E96-A621-E04E-9EC3-205E30F93337}"/>
              </a:ext>
            </a:extLst>
          </p:cNvPr>
          <p:cNvSpPr>
            <a:spLocks noGrp="1"/>
          </p:cNvSpPr>
          <p:nvPr>
            <p:ph type="title"/>
          </p:nvPr>
        </p:nvSpPr>
        <p:spPr/>
        <p:txBody>
          <a:bodyPr/>
          <a:lstStyle/>
          <a:p>
            <a:r>
              <a:rPr lang="en-US"/>
              <a:t>Click to edit Master</a:t>
            </a:r>
          </a:p>
        </p:txBody>
      </p:sp>
      <p:sp>
        <p:nvSpPr>
          <p:cNvPr id="3" name="Rectangle 2">
            <a:extLst>
              <a:ext uri="{FF2B5EF4-FFF2-40B4-BE49-F238E27FC236}">
                <a16:creationId xmlns:a16="http://schemas.microsoft.com/office/drawing/2014/main" id="{7025661C-B639-B141-BCBE-3CFF4FE24876}"/>
              </a:ext>
            </a:extLst>
          </p:cNvPr>
          <p:cNvSpPr/>
          <p:nvPr userDrawn="1"/>
        </p:nvSpPr>
        <p:spPr>
          <a:xfrm>
            <a:off x="8807805" y="681874"/>
            <a:ext cx="2545996" cy="5528427"/>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086" tIns="43543" rIns="87086" bIns="43543" numCol="1" spcCol="0" rtlCol="0" fromWordArt="0" anchor="ctr" anchorCtr="0" forceAA="0" compatLnSpc="1">
            <a:prstTxWarp prst="textNoShape">
              <a:avLst/>
            </a:prstTxWarp>
            <a:noAutofit/>
          </a:bodyPr>
          <a:lstStyle/>
          <a:p>
            <a:pPr algn="ctr">
              <a:spcBef>
                <a:spcPts val="286"/>
              </a:spcBef>
              <a:spcAft>
                <a:spcPts val="286"/>
              </a:spcAft>
            </a:pPr>
            <a:endParaRPr lang="en-US" sz="1500" err="1">
              <a:solidFill>
                <a:schemeClr val="bg1"/>
              </a:solidFill>
            </a:endParaRPr>
          </a:p>
        </p:txBody>
      </p:sp>
      <p:sp>
        <p:nvSpPr>
          <p:cNvPr id="4" name="Rectangle 3">
            <a:extLst>
              <a:ext uri="{FF2B5EF4-FFF2-40B4-BE49-F238E27FC236}">
                <a16:creationId xmlns:a16="http://schemas.microsoft.com/office/drawing/2014/main" id="{C73464A4-3360-5448-93AB-BCE7E3658732}"/>
              </a:ext>
            </a:extLst>
          </p:cNvPr>
          <p:cNvSpPr/>
          <p:nvPr userDrawn="1"/>
        </p:nvSpPr>
        <p:spPr>
          <a:xfrm>
            <a:off x="6116463" y="681874"/>
            <a:ext cx="2545996" cy="5528427"/>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086" tIns="43543" rIns="87086" bIns="43543" numCol="1" spcCol="0" rtlCol="0" fromWordArt="0" anchor="ctr" anchorCtr="0" forceAA="0" compatLnSpc="1">
            <a:prstTxWarp prst="textNoShape">
              <a:avLst/>
            </a:prstTxWarp>
            <a:noAutofit/>
          </a:bodyPr>
          <a:lstStyle/>
          <a:p>
            <a:pPr algn="ctr">
              <a:spcBef>
                <a:spcPts val="286"/>
              </a:spcBef>
              <a:spcAft>
                <a:spcPts val="286"/>
              </a:spcAft>
            </a:pPr>
            <a:endParaRPr lang="en-US" sz="1500" err="1">
              <a:solidFill>
                <a:schemeClr val="bg1"/>
              </a:solidFill>
            </a:endParaRPr>
          </a:p>
        </p:txBody>
      </p:sp>
    </p:spTree>
    <p:extLst>
      <p:ext uri="{BB962C8B-B14F-4D97-AF65-F5344CB8AC3E}">
        <p14:creationId xmlns:p14="http://schemas.microsoft.com/office/powerpoint/2010/main" val="3465693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tags" Target="../tags/tag7.xml"/><Relationship Id="rId18" Type="http://schemas.openxmlformats.org/officeDocument/2006/relationships/tags" Target="../tags/tag12.xml"/><Relationship Id="rId26" Type="http://schemas.openxmlformats.org/officeDocument/2006/relationships/tags" Target="../tags/tag20.xml"/><Relationship Id="rId3" Type="http://schemas.openxmlformats.org/officeDocument/2006/relationships/slideLayout" Target="../slideLayouts/slideLayout8.xml"/><Relationship Id="rId21" Type="http://schemas.openxmlformats.org/officeDocument/2006/relationships/tags" Target="../tags/tag15.xml"/><Relationship Id="rId7" Type="http://schemas.openxmlformats.org/officeDocument/2006/relationships/tags" Target="../tags/tag1.xml"/><Relationship Id="rId12" Type="http://schemas.openxmlformats.org/officeDocument/2006/relationships/tags" Target="../tags/tag6.xml"/><Relationship Id="rId17" Type="http://schemas.openxmlformats.org/officeDocument/2006/relationships/tags" Target="../tags/tag11.xml"/><Relationship Id="rId25" Type="http://schemas.openxmlformats.org/officeDocument/2006/relationships/tags" Target="../tags/tag19.xml"/><Relationship Id="rId2" Type="http://schemas.openxmlformats.org/officeDocument/2006/relationships/slideLayout" Target="../slideLayouts/slideLayout7.xml"/><Relationship Id="rId16" Type="http://schemas.openxmlformats.org/officeDocument/2006/relationships/tags" Target="../tags/tag10.xml"/><Relationship Id="rId20" Type="http://schemas.openxmlformats.org/officeDocument/2006/relationships/tags" Target="../tags/tag14.xml"/><Relationship Id="rId29" Type="http://schemas.openxmlformats.org/officeDocument/2006/relationships/image" Target="../media/image4.emf"/><Relationship Id="rId1" Type="http://schemas.openxmlformats.org/officeDocument/2006/relationships/slideLayout" Target="../slideLayouts/slideLayout6.xml"/><Relationship Id="rId6" Type="http://schemas.openxmlformats.org/officeDocument/2006/relationships/vmlDrawing" Target="../drawings/vmlDrawing1.vml"/><Relationship Id="rId11" Type="http://schemas.openxmlformats.org/officeDocument/2006/relationships/tags" Target="../tags/tag5.xml"/><Relationship Id="rId24" Type="http://schemas.openxmlformats.org/officeDocument/2006/relationships/tags" Target="../tags/tag18.xml"/><Relationship Id="rId5" Type="http://schemas.openxmlformats.org/officeDocument/2006/relationships/theme" Target="../theme/theme2.xml"/><Relationship Id="rId15" Type="http://schemas.openxmlformats.org/officeDocument/2006/relationships/tags" Target="../tags/tag9.xml"/><Relationship Id="rId23" Type="http://schemas.openxmlformats.org/officeDocument/2006/relationships/tags" Target="../tags/tag17.xml"/><Relationship Id="rId28" Type="http://schemas.openxmlformats.org/officeDocument/2006/relationships/oleObject" Target="../embeddings/oleObject1.bin"/><Relationship Id="rId10" Type="http://schemas.openxmlformats.org/officeDocument/2006/relationships/tags" Target="../tags/tag4.xml"/><Relationship Id="rId19" Type="http://schemas.openxmlformats.org/officeDocument/2006/relationships/tags" Target="../tags/tag13.xml"/><Relationship Id="rId4" Type="http://schemas.openxmlformats.org/officeDocument/2006/relationships/slideLayout" Target="../slideLayouts/slideLayout9.xml"/><Relationship Id="rId9" Type="http://schemas.openxmlformats.org/officeDocument/2006/relationships/tags" Target="../tags/tag3.xml"/><Relationship Id="rId14" Type="http://schemas.openxmlformats.org/officeDocument/2006/relationships/tags" Target="../tags/tag8.xml"/><Relationship Id="rId22" Type="http://schemas.openxmlformats.org/officeDocument/2006/relationships/tags" Target="../tags/tag16.xml"/><Relationship Id="rId27" Type="http://schemas.openxmlformats.org/officeDocument/2006/relationships/tags" Target="../tags/tag21.xml"/><Relationship Id="rId30"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626166-317A-A74F-87D3-41B53DEBDE76}"/>
              </a:ext>
            </a:extLst>
          </p:cNvPr>
          <p:cNvPicPr>
            <a:picLocks noChangeAspect="1"/>
          </p:cNvPicPr>
          <p:nvPr userDrawn="1"/>
        </p:nvPicPr>
        <p:blipFill>
          <a:blip r:embed="rId7">
            <a:alphaModFix amt="5000"/>
          </a:blip>
          <a:stretch>
            <a:fillRect/>
          </a:stretch>
        </p:blipFill>
        <p:spPr>
          <a:xfrm>
            <a:off x="4862146" y="-623226"/>
            <a:ext cx="8104451" cy="8104451"/>
          </a:xfrm>
          <a:prstGeom prst="rect">
            <a:avLst/>
          </a:prstGeom>
        </p:spPr>
      </p:pic>
      <p:sp>
        <p:nvSpPr>
          <p:cNvPr id="2" name="Title Placeholder 1">
            <a:extLst>
              <a:ext uri="{FF2B5EF4-FFF2-40B4-BE49-F238E27FC236}">
                <a16:creationId xmlns:a16="http://schemas.microsoft.com/office/drawing/2014/main" id="{A2E17BE0-A94D-8D4A-BA23-890731E64F66}"/>
              </a:ext>
            </a:extLst>
          </p:cNvPr>
          <p:cNvSpPr>
            <a:spLocks noGrp="1"/>
          </p:cNvSpPr>
          <p:nvPr>
            <p:ph type="title"/>
          </p:nvPr>
        </p:nvSpPr>
        <p:spPr>
          <a:xfrm>
            <a:off x="612648" y="365125"/>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1FCEC3-35DE-DE47-95D0-C996045C4000}"/>
              </a:ext>
            </a:extLst>
          </p:cNvPr>
          <p:cNvSpPr>
            <a:spLocks noGrp="1"/>
          </p:cNvSpPr>
          <p:nvPr>
            <p:ph type="body" idx="1"/>
          </p:nvPr>
        </p:nvSpPr>
        <p:spPr>
          <a:xfrm>
            <a:off x="612648" y="1825625"/>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118DEB32-467F-B942-85FA-86AB2A7DC753}"/>
              </a:ext>
            </a:extLst>
          </p:cNvPr>
          <p:cNvPicPr>
            <a:picLocks noChangeAspect="1"/>
          </p:cNvPicPr>
          <p:nvPr userDrawn="1"/>
        </p:nvPicPr>
        <p:blipFill>
          <a:blip r:embed="rId8"/>
          <a:stretch>
            <a:fillRect/>
          </a:stretch>
        </p:blipFill>
        <p:spPr>
          <a:xfrm>
            <a:off x="125923" y="6176963"/>
            <a:ext cx="983152" cy="615453"/>
          </a:xfrm>
          <a:prstGeom prst="rect">
            <a:avLst/>
          </a:prstGeom>
        </p:spPr>
      </p:pic>
    </p:spTree>
    <p:extLst>
      <p:ext uri="{BB962C8B-B14F-4D97-AF65-F5344CB8AC3E}">
        <p14:creationId xmlns:p14="http://schemas.microsoft.com/office/powerpoint/2010/main" val="3378508704"/>
      </p:ext>
    </p:extLst>
  </p:cSld>
  <p:clrMap bg1="lt1" tx1="dk1" bg2="lt2" tx2="dk2" accent1="accent1" accent2="accent2" accent3="accent3" accent4="accent4" accent5="accent5" accent6="accent6" hlink="hlink" folHlink="folHlink"/>
  <p:sldLayoutIdLst>
    <p:sldLayoutId id="2147483669" r:id="rId1"/>
    <p:sldLayoutId id="2147483658" r:id="rId2"/>
    <p:sldLayoutId id="2147483661" r:id="rId3"/>
    <p:sldLayoutId id="2147483660" r:id="rId4"/>
    <p:sldLayoutId id="2147483663" r:id="rId5"/>
  </p:sldLayoutIdLst>
  <p:txStyles>
    <p:titleStyle>
      <a:lvl1pPr algn="l" defTabSz="914400" rtl="0" eaLnBrk="1" latinLnBrk="0" hangingPunct="1">
        <a:lnSpc>
          <a:spcPct val="90000"/>
        </a:lnSpc>
        <a:spcBef>
          <a:spcPct val="0"/>
        </a:spcBef>
        <a:buNone/>
        <a:defRPr sz="2800" b="1" i="0" kern="1200">
          <a:solidFill>
            <a:srgbClr val="990000"/>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7"/>
            </p:custDataLst>
            <p:extLst>
              <p:ext uri="{D42A27DB-BD31-4B8C-83A1-F6EECF244321}">
                <p14:modId xmlns:p14="http://schemas.microsoft.com/office/powerpoint/2010/main" val="164050726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025" name="think-cell Slide" r:id="rId28" imgW="413" imgH="416" progId="TCLayout.ActiveDocument.1">
                  <p:embed/>
                </p:oleObj>
              </mc:Choice>
              <mc:Fallback>
                <p:oleObj name="think-cell Slide" r:id="rId2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29"/>
                      <a:stretch>
                        <a:fillRect/>
                      </a:stretch>
                    </p:blipFill>
                    <p:spPr>
                      <a:xfrm>
                        <a:off x="1589"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8"/>
            </p:custDataLst>
          </p:nvPr>
        </p:nvSpPr>
        <p:spPr>
          <a:xfrm>
            <a:off x="1" y="2"/>
            <a:ext cx="158750"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286"/>
              </a:spcBef>
              <a:spcAft>
                <a:spcPts val="286"/>
              </a:spcAft>
            </a:pPr>
            <a:endParaRPr lang="en-US" sz="2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9"/>
            </p:custDataLst>
          </p:nvPr>
        </p:nvSpPr>
        <p:spPr>
          <a:xfrm>
            <a:off x="553973" y="6278403"/>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latin typeface="+mj-lt"/>
                <a:cs typeface="Arial" panose="020B0604020202020204" pitchFamily="34" charset="0"/>
              </a:defRPr>
            </a:lvl1pPr>
          </a:lstStyle>
          <a:p>
            <a:pPr lvl="0"/>
            <a:r>
              <a:rPr lang="en-US" sz="800"/>
              <a:t>Footnotes</a:t>
            </a:r>
          </a:p>
        </p:txBody>
      </p:sp>
      <p:grpSp>
        <p:nvGrpSpPr>
          <p:cNvPr id="59" name="Rectangle 1" hidden="1">
            <a:extLst>
              <a:ext uri="{FF2B5EF4-FFF2-40B4-BE49-F238E27FC236}">
                <a16:creationId xmlns:a16="http://schemas.microsoft.com/office/drawing/2014/main" id="{D35250B8-D61E-4F1A-9ACD-6E1BB958B78E}"/>
              </a:ext>
            </a:extLst>
          </p:cNvPr>
          <p:cNvGrpSpPr/>
          <p:nvPr userDrawn="1"/>
        </p:nvGrpSpPr>
        <p:grpSpPr>
          <a:xfrm>
            <a:off x="1"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0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0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0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917854"/>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atin typeface="+mj-lt"/>
              </a:defRPr>
            </a:lvl1pPr>
          </a:lstStyle>
          <a:p>
            <a:pPr lvl="0"/>
            <a:r>
              <a:rPr lang="en-US" sz="80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10"/>
            </p:custDataLst>
          </p:nvPr>
        </p:nvSpPr>
        <p:spPr>
          <a:xfrm>
            <a:off x="554736" y="2171701"/>
            <a:ext cx="3049253" cy="538609"/>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latin typeface="+mj-lt"/>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1500"/>
              <a:t>Above Chart Exhibit Title</a:t>
            </a:r>
          </a:p>
          <a:p>
            <a:pPr lvl="0"/>
            <a:r>
              <a:rPr lang="en-US" sz="1500" b="0"/>
              <a:t>Unit of Measure</a:t>
            </a:r>
          </a:p>
        </p:txBody>
      </p:sp>
      <p:grpSp>
        <p:nvGrpSpPr>
          <p:cNvPr id="170" name="LegendLines" hidden="1">
            <a:extLst>
              <a:ext uri="{FF2B5EF4-FFF2-40B4-BE49-F238E27FC236}">
                <a16:creationId xmlns:a16="http://schemas.microsoft.com/office/drawing/2014/main" id="{BAF187C0-BAD1-4294-8D39-769AA200A582}"/>
              </a:ext>
            </a:extLst>
          </p:cNvPr>
          <p:cNvGrpSpPr/>
          <p:nvPr userDrawn="1"/>
        </p:nvGrpSpPr>
        <p:grpSpPr>
          <a:xfrm>
            <a:off x="10317304" y="3157914"/>
            <a:ext cx="1281490" cy="942897"/>
            <a:chOff x="10162879" y="3251465"/>
            <a:chExt cx="1281489" cy="942898"/>
          </a:xfrm>
        </p:grpSpPr>
        <p:sp>
          <p:nvSpPr>
            <p:cNvPr id="171" name="Legend1">
              <a:extLst>
                <a:ext uri="{FF2B5EF4-FFF2-40B4-BE49-F238E27FC236}">
                  <a16:creationId xmlns:a16="http://schemas.microsoft.com/office/drawing/2014/main" id="{4B304F5D-FA99-45BC-A791-89848BD1CF2E}"/>
                </a:ext>
              </a:extLst>
            </p:cNvPr>
            <p:cNvSpPr txBox="1"/>
            <p:nvPr/>
          </p:nvSpPr>
          <p:spPr>
            <a:xfrm>
              <a:off x="10886523" y="3251465"/>
              <a:ext cx="557845" cy="200055"/>
            </a:xfrm>
            <a:prstGeom prst="rect">
              <a:avLst/>
            </a:prstGeom>
            <a:noFill/>
            <a:ln>
              <a:noFill/>
              <a:miter lim="800000"/>
            </a:ln>
          </p:spPr>
          <p:txBody>
            <a:bodyPr wrap="none" lIns="0" tIns="0" rIns="0" bIns="0" rtlCol="0" anchor="ctr" anchorCtr="0">
              <a:spAutoFit/>
            </a:bodyPr>
            <a:lstStyle/>
            <a:p>
              <a:pPr>
                <a:spcAft>
                  <a:spcPts val="571"/>
                </a:spcAft>
              </a:pPr>
              <a:r>
                <a:rPr lang="en-US" sz="1300">
                  <a:latin typeface="+mj-lt"/>
                </a:rPr>
                <a:t>Legend</a:t>
              </a:r>
            </a:p>
          </p:txBody>
        </p:sp>
        <p:sp>
          <p:nvSpPr>
            <p:cNvPr id="172" name="Legend2">
              <a:extLst>
                <a:ext uri="{FF2B5EF4-FFF2-40B4-BE49-F238E27FC236}">
                  <a16:creationId xmlns:a16="http://schemas.microsoft.com/office/drawing/2014/main" id="{3A91BA5A-CE22-488D-9F34-7673F0EC7E81}"/>
                </a:ext>
              </a:extLst>
            </p:cNvPr>
            <p:cNvSpPr txBox="1"/>
            <p:nvPr/>
          </p:nvSpPr>
          <p:spPr>
            <a:xfrm>
              <a:off x="10886522" y="3622887"/>
              <a:ext cx="557845" cy="200055"/>
            </a:xfrm>
            <a:prstGeom prst="rect">
              <a:avLst/>
            </a:prstGeom>
            <a:noFill/>
            <a:ln>
              <a:noFill/>
              <a:miter lim="800000"/>
            </a:ln>
          </p:spPr>
          <p:txBody>
            <a:bodyPr wrap="none" lIns="0" tIns="0" rIns="0" bIns="0" rtlCol="0" anchor="ctr" anchorCtr="0">
              <a:spAutoFit/>
            </a:bodyPr>
            <a:lstStyle/>
            <a:p>
              <a:pPr>
                <a:spcAft>
                  <a:spcPts val="571"/>
                </a:spcAft>
              </a:pPr>
              <a:r>
                <a:rPr lang="en-US" sz="1300">
                  <a:latin typeface="+mj-lt"/>
                </a:rPr>
                <a:t>Legend</a:t>
              </a:r>
            </a:p>
          </p:txBody>
        </p:sp>
        <p:sp>
          <p:nvSpPr>
            <p:cNvPr id="173" name="Legend3">
              <a:extLst>
                <a:ext uri="{FF2B5EF4-FFF2-40B4-BE49-F238E27FC236}">
                  <a16:creationId xmlns:a16="http://schemas.microsoft.com/office/drawing/2014/main" id="{3A7DAE4D-A6AE-4427-93C9-F7E236816B06}"/>
                </a:ext>
              </a:extLst>
            </p:cNvPr>
            <p:cNvSpPr txBox="1"/>
            <p:nvPr/>
          </p:nvSpPr>
          <p:spPr>
            <a:xfrm>
              <a:off x="10886522" y="3994308"/>
              <a:ext cx="557845" cy="200055"/>
            </a:xfrm>
            <a:prstGeom prst="rect">
              <a:avLst/>
            </a:prstGeom>
            <a:noFill/>
            <a:ln>
              <a:noFill/>
              <a:miter lim="800000"/>
            </a:ln>
          </p:spPr>
          <p:txBody>
            <a:bodyPr wrap="none" lIns="0" tIns="0" rIns="0" bIns="0" rtlCol="0" anchor="ctr" anchorCtr="0">
              <a:spAutoFit/>
            </a:bodyPr>
            <a:lstStyle/>
            <a:p>
              <a:pPr>
                <a:spcAft>
                  <a:spcPts val="571"/>
                </a:spcAft>
              </a:pPr>
              <a:r>
                <a:rPr lang="en-US" sz="1300">
                  <a:latin typeface="+mj-lt"/>
                </a:rPr>
                <a:t>Legend</a:t>
              </a:r>
            </a:p>
          </p:txBody>
        </p:sp>
        <p:sp>
          <p:nvSpPr>
            <p:cNvPr id="174" name="LineLegend3">
              <a:extLst>
                <a:ext uri="{FF2B5EF4-FFF2-40B4-BE49-F238E27FC236}">
                  <a16:creationId xmlns:a16="http://schemas.microsoft.com/office/drawing/2014/main" id="{8A78C8D6-52BE-420E-B486-2CDB9872A807}"/>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00" baseline="0">
                <a:latin typeface="+mj-lt"/>
                <a:ea typeface="+mn-ea"/>
              </a:endParaRPr>
            </a:p>
          </p:txBody>
        </p:sp>
        <p:sp>
          <p:nvSpPr>
            <p:cNvPr id="175" name="LineLegend2">
              <a:extLst>
                <a:ext uri="{FF2B5EF4-FFF2-40B4-BE49-F238E27FC236}">
                  <a16:creationId xmlns:a16="http://schemas.microsoft.com/office/drawing/2014/main" id="{CC23E12A-43C9-4FD1-8B88-18DF16DDB09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00" baseline="0">
                <a:latin typeface="+mj-lt"/>
                <a:ea typeface="+mn-ea"/>
              </a:endParaRPr>
            </a:p>
          </p:txBody>
        </p:sp>
        <p:sp>
          <p:nvSpPr>
            <p:cNvPr id="176" name="LineLegend1">
              <a:extLst>
                <a:ext uri="{FF2B5EF4-FFF2-40B4-BE49-F238E27FC236}">
                  <a16:creationId xmlns:a16="http://schemas.microsoft.com/office/drawing/2014/main" id="{8925F909-3BC0-4529-9432-BC5051FB7AA6}"/>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00" baseline="0">
                <a:latin typeface="+mj-lt"/>
                <a:ea typeface="+mn-ea"/>
              </a:endParaRPr>
            </a:p>
          </p:txBody>
        </p:sp>
      </p:grpSp>
      <p:grpSp>
        <p:nvGrpSpPr>
          <p:cNvPr id="177" name="LegendMoons" hidden="1">
            <a:extLst>
              <a:ext uri="{FF2B5EF4-FFF2-40B4-BE49-F238E27FC236}">
                <a16:creationId xmlns:a16="http://schemas.microsoft.com/office/drawing/2014/main" id="{3AD8A7C7-1DA5-49B4-8E8F-8DB661A94A14}"/>
              </a:ext>
            </a:extLst>
          </p:cNvPr>
          <p:cNvGrpSpPr/>
          <p:nvPr userDrawn="1"/>
        </p:nvGrpSpPr>
        <p:grpSpPr>
          <a:xfrm>
            <a:off x="10688317" y="1145373"/>
            <a:ext cx="910477" cy="1731858"/>
            <a:chOff x="7723680" y="1702457"/>
            <a:chExt cx="910478" cy="1731859"/>
          </a:xfrm>
        </p:grpSpPr>
        <p:sp>
          <p:nvSpPr>
            <p:cNvPr id="178" name="Legend1">
              <a:extLst>
                <a:ext uri="{FF2B5EF4-FFF2-40B4-BE49-F238E27FC236}">
                  <a16:creationId xmlns:a16="http://schemas.microsoft.com/office/drawing/2014/main" id="{3D183A90-249C-406D-A4EE-CB98FF606400}"/>
                </a:ext>
              </a:extLst>
            </p:cNvPr>
            <p:cNvSpPr txBox="1"/>
            <p:nvPr/>
          </p:nvSpPr>
          <p:spPr>
            <a:xfrm>
              <a:off x="8076312" y="1717510"/>
              <a:ext cx="557846" cy="200055"/>
            </a:xfrm>
            <a:prstGeom prst="rect">
              <a:avLst/>
            </a:prstGeom>
            <a:noFill/>
            <a:ln>
              <a:noFill/>
              <a:miter lim="800000"/>
            </a:ln>
          </p:spPr>
          <p:txBody>
            <a:bodyPr wrap="none" lIns="0" tIns="0" rIns="0" bIns="0" rtlCol="0" anchor="ctr" anchorCtr="0">
              <a:spAutoFit/>
            </a:bodyPr>
            <a:lstStyle/>
            <a:p>
              <a:pPr>
                <a:spcAft>
                  <a:spcPts val="571"/>
                </a:spcAft>
              </a:pPr>
              <a:r>
                <a:rPr lang="en-US" sz="1300">
                  <a:latin typeface="+mj-lt"/>
                </a:rPr>
                <a:t>Legend</a:t>
              </a:r>
            </a:p>
          </p:txBody>
        </p:sp>
        <p:sp>
          <p:nvSpPr>
            <p:cNvPr id="186" name="Legend2">
              <a:extLst>
                <a:ext uri="{FF2B5EF4-FFF2-40B4-BE49-F238E27FC236}">
                  <a16:creationId xmlns:a16="http://schemas.microsoft.com/office/drawing/2014/main" id="{882AF901-62A7-470E-AB15-F8766F135591}"/>
                </a:ext>
              </a:extLst>
            </p:cNvPr>
            <p:cNvSpPr txBox="1"/>
            <p:nvPr/>
          </p:nvSpPr>
          <p:spPr>
            <a:xfrm>
              <a:off x="8076312" y="2092969"/>
              <a:ext cx="557846" cy="200055"/>
            </a:xfrm>
            <a:prstGeom prst="rect">
              <a:avLst/>
            </a:prstGeom>
            <a:noFill/>
            <a:ln>
              <a:noFill/>
              <a:miter lim="800000"/>
            </a:ln>
          </p:spPr>
          <p:txBody>
            <a:bodyPr wrap="none" lIns="0" tIns="0" rIns="0" bIns="0" rtlCol="0" anchor="ctr" anchorCtr="0">
              <a:spAutoFit/>
            </a:bodyPr>
            <a:lstStyle/>
            <a:p>
              <a:pPr>
                <a:spcAft>
                  <a:spcPts val="571"/>
                </a:spcAft>
              </a:pPr>
              <a:r>
                <a:rPr lang="en-US" sz="1300">
                  <a:latin typeface="+mj-lt"/>
                </a:rPr>
                <a:t>Legend</a:t>
              </a:r>
            </a:p>
          </p:txBody>
        </p:sp>
        <p:sp>
          <p:nvSpPr>
            <p:cNvPr id="198" name="Legend3">
              <a:extLst>
                <a:ext uri="{FF2B5EF4-FFF2-40B4-BE49-F238E27FC236}">
                  <a16:creationId xmlns:a16="http://schemas.microsoft.com/office/drawing/2014/main" id="{7EC14D5F-18E1-4D62-ACED-E5EF59199A2E}"/>
                </a:ext>
              </a:extLst>
            </p:cNvPr>
            <p:cNvSpPr txBox="1"/>
            <p:nvPr/>
          </p:nvSpPr>
          <p:spPr>
            <a:xfrm>
              <a:off x="8076312" y="2468427"/>
              <a:ext cx="557846" cy="200055"/>
            </a:xfrm>
            <a:prstGeom prst="rect">
              <a:avLst/>
            </a:prstGeom>
            <a:noFill/>
            <a:ln>
              <a:noFill/>
              <a:miter lim="800000"/>
            </a:ln>
          </p:spPr>
          <p:txBody>
            <a:bodyPr wrap="none" lIns="0" tIns="0" rIns="0" bIns="0" rtlCol="0" anchor="ctr" anchorCtr="0">
              <a:spAutoFit/>
            </a:bodyPr>
            <a:lstStyle/>
            <a:p>
              <a:pPr>
                <a:spcAft>
                  <a:spcPts val="571"/>
                </a:spcAft>
              </a:pPr>
              <a:r>
                <a:rPr lang="en-US" sz="1300">
                  <a:latin typeface="+mj-lt"/>
                </a:rPr>
                <a:t>Legend</a:t>
              </a:r>
            </a:p>
          </p:txBody>
        </p:sp>
        <p:sp>
          <p:nvSpPr>
            <p:cNvPr id="199" name="Legend4">
              <a:extLst>
                <a:ext uri="{FF2B5EF4-FFF2-40B4-BE49-F238E27FC236}">
                  <a16:creationId xmlns:a16="http://schemas.microsoft.com/office/drawing/2014/main" id="{7A4D563B-7083-48CA-A1D9-53DCF2E7FC0C}"/>
                </a:ext>
              </a:extLst>
            </p:cNvPr>
            <p:cNvSpPr txBox="1"/>
            <p:nvPr/>
          </p:nvSpPr>
          <p:spPr>
            <a:xfrm>
              <a:off x="8076312" y="2843886"/>
              <a:ext cx="557846" cy="200055"/>
            </a:xfrm>
            <a:prstGeom prst="rect">
              <a:avLst/>
            </a:prstGeom>
            <a:noFill/>
            <a:ln>
              <a:noFill/>
              <a:miter lim="800000"/>
            </a:ln>
          </p:spPr>
          <p:txBody>
            <a:bodyPr wrap="none" lIns="0" tIns="0" rIns="0" bIns="0" rtlCol="0" anchor="ctr" anchorCtr="0">
              <a:spAutoFit/>
            </a:bodyPr>
            <a:lstStyle/>
            <a:p>
              <a:pPr>
                <a:spcAft>
                  <a:spcPts val="571"/>
                </a:spcAft>
              </a:pPr>
              <a:r>
                <a:rPr lang="en-US" sz="1300">
                  <a:latin typeface="+mj-lt"/>
                </a:rPr>
                <a:t>Legend</a:t>
              </a:r>
            </a:p>
          </p:txBody>
        </p:sp>
        <p:sp>
          <p:nvSpPr>
            <p:cNvPr id="200" name="Legend5">
              <a:extLst>
                <a:ext uri="{FF2B5EF4-FFF2-40B4-BE49-F238E27FC236}">
                  <a16:creationId xmlns:a16="http://schemas.microsoft.com/office/drawing/2014/main" id="{C12A7BF8-8043-4362-88BA-45D23517B9E5}"/>
                </a:ext>
              </a:extLst>
            </p:cNvPr>
            <p:cNvSpPr txBox="1"/>
            <p:nvPr/>
          </p:nvSpPr>
          <p:spPr>
            <a:xfrm>
              <a:off x="8076312" y="3219348"/>
              <a:ext cx="557846" cy="200055"/>
            </a:xfrm>
            <a:prstGeom prst="rect">
              <a:avLst/>
            </a:prstGeom>
            <a:noFill/>
            <a:ln>
              <a:noFill/>
              <a:miter lim="800000"/>
            </a:ln>
          </p:spPr>
          <p:txBody>
            <a:bodyPr wrap="none" lIns="0" tIns="0" rIns="0" bIns="0" rtlCol="0" anchor="ctr" anchorCtr="0">
              <a:spAutoFit/>
            </a:bodyPr>
            <a:lstStyle/>
            <a:p>
              <a:pPr>
                <a:spcAft>
                  <a:spcPts val="571"/>
                </a:spcAft>
              </a:pPr>
              <a:r>
                <a:rPr lang="en-US" sz="1300">
                  <a:latin typeface="+mj-lt"/>
                </a:rPr>
                <a:t>Legend</a:t>
              </a:r>
            </a:p>
          </p:txBody>
        </p:sp>
        <p:grpSp>
          <p:nvGrpSpPr>
            <p:cNvPr id="201" name="MoonLegend1">
              <a:extLst>
                <a:ext uri="{FF2B5EF4-FFF2-40B4-BE49-F238E27FC236}">
                  <a16:creationId xmlns:a16="http://schemas.microsoft.com/office/drawing/2014/main" id="{0622DCAD-2622-4094-A7BA-19D5E80D6FA9}"/>
                </a:ext>
              </a:extLst>
            </p:cNvPr>
            <p:cNvGrpSpPr>
              <a:grpSpLocks noChangeAspect="1"/>
            </p:cNvGrpSpPr>
            <p:nvPr>
              <p:custDataLst>
                <p:tags r:id="rId13"/>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C1359870-8408-4654-82A7-0514BC185669}"/>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solidFill>
                  <a:latin typeface="+mj-lt"/>
                </a:endParaRPr>
              </a:p>
            </p:txBody>
          </p:sp>
          <p:sp>
            <p:nvSpPr>
              <p:cNvPr id="215" name="Arc 214">
                <a:extLst>
                  <a:ext uri="{FF2B5EF4-FFF2-40B4-BE49-F238E27FC236}">
                    <a16:creationId xmlns:a16="http://schemas.microsoft.com/office/drawing/2014/main" id="{BE70520D-7EE8-4C71-B4A5-F6C741ADC7F6}"/>
                  </a:ext>
                </a:extLst>
              </p:cNvPr>
              <p:cNvSpPr/>
              <p:nvPr>
                <p:custDataLst>
                  <p:tags r:id="rId2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00">
                  <a:latin typeface="+mj-lt"/>
                </a:endParaRPr>
              </a:p>
            </p:txBody>
          </p:sp>
        </p:grpSp>
        <p:grpSp>
          <p:nvGrpSpPr>
            <p:cNvPr id="202" name="MoonLegend2">
              <a:extLst>
                <a:ext uri="{FF2B5EF4-FFF2-40B4-BE49-F238E27FC236}">
                  <a16:creationId xmlns:a16="http://schemas.microsoft.com/office/drawing/2014/main" id="{6EAED902-1A7E-4398-B264-ED97DDC9E57B}"/>
                </a:ext>
              </a:extLst>
            </p:cNvPr>
            <p:cNvGrpSpPr>
              <a:grpSpLocks noChangeAspect="1"/>
            </p:cNvGrpSpPr>
            <p:nvPr>
              <p:custDataLst>
                <p:tags r:id="rId14"/>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10604916-5E75-4614-88C9-C91C99C30CF1}"/>
                  </a:ext>
                </a:extLst>
              </p:cNvPr>
              <p:cNvSpPr/>
              <p:nvPr>
                <p:custDataLst>
                  <p:tags r:id="rId2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solidFill>
                  <a:latin typeface="+mj-lt"/>
                </a:endParaRPr>
              </a:p>
            </p:txBody>
          </p:sp>
          <p:sp>
            <p:nvSpPr>
              <p:cNvPr id="213" name="Arc 212">
                <a:extLst>
                  <a:ext uri="{FF2B5EF4-FFF2-40B4-BE49-F238E27FC236}">
                    <a16:creationId xmlns:a16="http://schemas.microsoft.com/office/drawing/2014/main" id="{703E74D0-7FB6-4175-8503-9AAC28ACE2F1}"/>
                  </a:ext>
                </a:extLst>
              </p:cNvPr>
              <p:cNvSpPr/>
              <p:nvPr>
                <p:custDataLst>
                  <p:tags r:id="rId2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00">
                  <a:latin typeface="+mj-lt"/>
                </a:endParaRPr>
              </a:p>
            </p:txBody>
          </p:sp>
        </p:grpSp>
        <p:grpSp>
          <p:nvGrpSpPr>
            <p:cNvPr id="203" name="MoonLegend3">
              <a:extLst>
                <a:ext uri="{FF2B5EF4-FFF2-40B4-BE49-F238E27FC236}">
                  <a16:creationId xmlns:a16="http://schemas.microsoft.com/office/drawing/2014/main" id="{CBEACB1B-BDE5-4E88-88BD-BE483F6A5877}"/>
                </a:ext>
              </a:extLst>
            </p:cNvPr>
            <p:cNvGrpSpPr>
              <a:grpSpLocks noChangeAspect="1"/>
            </p:cNvGrpSpPr>
            <p:nvPr>
              <p:custDataLst>
                <p:tags r:id="rId15"/>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A753B21C-EC01-4588-B7A4-0E093E752AD0}"/>
                  </a:ext>
                </a:extLst>
              </p:cNvPr>
              <p:cNvSpPr/>
              <p:nvPr>
                <p:custDataLst>
                  <p:tags r:id="rId2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solidFill>
                  <a:latin typeface="+mj-lt"/>
                </a:endParaRPr>
              </a:p>
            </p:txBody>
          </p:sp>
          <p:sp>
            <p:nvSpPr>
              <p:cNvPr id="211" name="Arc 210">
                <a:extLst>
                  <a:ext uri="{FF2B5EF4-FFF2-40B4-BE49-F238E27FC236}">
                    <a16:creationId xmlns:a16="http://schemas.microsoft.com/office/drawing/2014/main" id="{37855953-E880-41D4-B584-31C7B6D1A366}"/>
                  </a:ext>
                </a:extLst>
              </p:cNvPr>
              <p:cNvSpPr/>
              <p:nvPr>
                <p:custDataLst>
                  <p:tags r:id="rId2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00">
                  <a:latin typeface="+mj-lt"/>
                </a:endParaRPr>
              </a:p>
            </p:txBody>
          </p:sp>
        </p:grpSp>
        <p:grpSp>
          <p:nvGrpSpPr>
            <p:cNvPr id="204" name="MoonLegend4">
              <a:extLst>
                <a:ext uri="{FF2B5EF4-FFF2-40B4-BE49-F238E27FC236}">
                  <a16:creationId xmlns:a16="http://schemas.microsoft.com/office/drawing/2014/main" id="{22620F05-2ED2-4A5F-AF05-E62023CE3092}"/>
                </a:ext>
              </a:extLst>
            </p:cNvPr>
            <p:cNvGrpSpPr>
              <a:grpSpLocks noChangeAspect="1"/>
            </p:cNvGrpSpPr>
            <p:nvPr>
              <p:custDataLst>
                <p:tags r:id="rId16"/>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97AE226E-2025-482C-9A66-CD353CB02E29}"/>
                  </a:ext>
                </a:extLst>
              </p:cNvPr>
              <p:cNvSpPr/>
              <p:nvPr>
                <p:custDataLst>
                  <p:tags r:id="rId2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solidFill>
                  <a:latin typeface="+mj-lt"/>
                </a:endParaRPr>
              </a:p>
            </p:txBody>
          </p:sp>
          <p:sp>
            <p:nvSpPr>
              <p:cNvPr id="209" name="Arc 208">
                <a:extLst>
                  <a:ext uri="{FF2B5EF4-FFF2-40B4-BE49-F238E27FC236}">
                    <a16:creationId xmlns:a16="http://schemas.microsoft.com/office/drawing/2014/main" id="{570323C4-586A-4D69-A6C5-7D8A1FA3CA96}"/>
                  </a:ext>
                </a:extLst>
              </p:cNvPr>
              <p:cNvSpPr/>
              <p:nvPr>
                <p:custDataLst>
                  <p:tags r:id="rId2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00">
                  <a:latin typeface="+mj-lt"/>
                </a:endParaRPr>
              </a:p>
            </p:txBody>
          </p:sp>
        </p:grpSp>
        <p:grpSp>
          <p:nvGrpSpPr>
            <p:cNvPr id="205" name="MoonLegend5">
              <a:extLst>
                <a:ext uri="{FF2B5EF4-FFF2-40B4-BE49-F238E27FC236}">
                  <a16:creationId xmlns:a16="http://schemas.microsoft.com/office/drawing/2014/main" id="{46E71DBB-6182-4363-AE64-7539A03BBA0C}"/>
                </a:ext>
              </a:extLst>
            </p:cNvPr>
            <p:cNvGrpSpPr>
              <a:grpSpLocks noChangeAspect="1"/>
            </p:cNvGrpSpPr>
            <p:nvPr>
              <p:custDataLst>
                <p:tags r:id="rId17"/>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EED6D86B-CDF0-4A4C-A453-A43E7BEF1FB3}"/>
                  </a:ext>
                </a:extLst>
              </p:cNvPr>
              <p:cNvSpPr/>
              <p:nvPr>
                <p:custDataLst>
                  <p:tags r:id="rId1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solidFill>
                  <a:latin typeface="+mj-lt"/>
                </a:endParaRPr>
              </a:p>
            </p:txBody>
          </p:sp>
          <p:sp>
            <p:nvSpPr>
              <p:cNvPr id="207" name="Arc 206">
                <a:extLst>
                  <a:ext uri="{FF2B5EF4-FFF2-40B4-BE49-F238E27FC236}">
                    <a16:creationId xmlns:a16="http://schemas.microsoft.com/office/drawing/2014/main" id="{81B854FD-2EB1-428A-9A53-0B1F1DD38046}"/>
                  </a:ext>
                </a:extLst>
              </p:cNvPr>
              <p:cNvSpPr/>
              <p:nvPr>
                <p:custDataLst>
                  <p:tags r:id="rId1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00">
                  <a:latin typeface="+mj-lt"/>
                </a:endParaRPr>
              </a:p>
            </p:txBody>
          </p:sp>
        </p:grpSp>
      </p:grpSp>
      <p:grpSp>
        <p:nvGrpSpPr>
          <p:cNvPr id="216" name="LegendBoxes" hidden="1">
            <a:extLst>
              <a:ext uri="{FF2B5EF4-FFF2-40B4-BE49-F238E27FC236}">
                <a16:creationId xmlns:a16="http://schemas.microsoft.com/office/drawing/2014/main" id="{1C814F05-A906-456D-9F41-B55401E2D13E}"/>
              </a:ext>
            </a:extLst>
          </p:cNvPr>
          <p:cNvGrpSpPr/>
          <p:nvPr userDrawn="1"/>
        </p:nvGrpSpPr>
        <p:grpSpPr>
          <a:xfrm>
            <a:off x="10714803" y="4389192"/>
            <a:ext cx="883992" cy="1701892"/>
            <a:chOff x="10652400" y="4330517"/>
            <a:chExt cx="883991" cy="1701893"/>
          </a:xfrm>
        </p:grpSpPr>
        <p:sp>
          <p:nvSpPr>
            <p:cNvPr id="217" name="RectangleLegend1">
              <a:extLst>
                <a:ext uri="{FF2B5EF4-FFF2-40B4-BE49-F238E27FC236}">
                  <a16:creationId xmlns:a16="http://schemas.microsoft.com/office/drawing/2014/main" id="{6E5A905C-46ED-42C2-AC2D-147B4D592918}"/>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00">
                <a:solidFill>
                  <a:schemeClr val="tx1"/>
                </a:solidFill>
                <a:latin typeface="+mj-lt"/>
              </a:endParaRPr>
            </a:p>
          </p:txBody>
        </p:sp>
        <p:sp>
          <p:nvSpPr>
            <p:cNvPr id="218" name="RectangleLegend2">
              <a:extLst>
                <a:ext uri="{FF2B5EF4-FFF2-40B4-BE49-F238E27FC236}">
                  <a16:creationId xmlns:a16="http://schemas.microsoft.com/office/drawing/2014/main" id="{B6B0ACB7-1351-40EB-862A-9D7508251F6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00">
                <a:solidFill>
                  <a:schemeClr val="tx1"/>
                </a:solidFill>
                <a:latin typeface="+mj-lt"/>
              </a:endParaRPr>
            </a:p>
          </p:txBody>
        </p:sp>
        <p:sp>
          <p:nvSpPr>
            <p:cNvPr id="219" name="RectangleLegend3">
              <a:extLst>
                <a:ext uri="{FF2B5EF4-FFF2-40B4-BE49-F238E27FC236}">
                  <a16:creationId xmlns:a16="http://schemas.microsoft.com/office/drawing/2014/main" id="{7D7F2103-23D2-402D-A10A-CB712274E2D0}"/>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00">
                <a:solidFill>
                  <a:schemeClr val="tx1"/>
                </a:solidFill>
                <a:latin typeface="+mj-lt"/>
              </a:endParaRPr>
            </a:p>
          </p:txBody>
        </p:sp>
        <p:sp>
          <p:nvSpPr>
            <p:cNvPr id="220" name="RectangleLegend4">
              <a:extLst>
                <a:ext uri="{FF2B5EF4-FFF2-40B4-BE49-F238E27FC236}">
                  <a16:creationId xmlns:a16="http://schemas.microsoft.com/office/drawing/2014/main" id="{E3556101-DD16-49BE-8050-C4D16582653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00">
                <a:solidFill>
                  <a:schemeClr val="tx1"/>
                </a:solidFill>
                <a:latin typeface="+mj-lt"/>
              </a:endParaRPr>
            </a:p>
          </p:txBody>
        </p:sp>
        <p:sp>
          <p:nvSpPr>
            <p:cNvPr id="221" name="RectangleLegend5">
              <a:extLst>
                <a:ext uri="{FF2B5EF4-FFF2-40B4-BE49-F238E27FC236}">
                  <a16:creationId xmlns:a16="http://schemas.microsoft.com/office/drawing/2014/main" id="{DC3B692D-79C9-4FA8-82F8-27DC838D4008}"/>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00">
                <a:solidFill>
                  <a:schemeClr val="tx1"/>
                </a:solidFill>
                <a:latin typeface="+mj-lt"/>
              </a:endParaRPr>
            </a:p>
          </p:txBody>
        </p:sp>
        <p:sp>
          <p:nvSpPr>
            <p:cNvPr id="222" name="Legend1">
              <a:extLst>
                <a:ext uri="{FF2B5EF4-FFF2-40B4-BE49-F238E27FC236}">
                  <a16:creationId xmlns:a16="http://schemas.microsoft.com/office/drawing/2014/main" id="{E2042A26-5AD8-4560-BACA-924021C1AE74}"/>
                </a:ext>
              </a:extLst>
            </p:cNvPr>
            <p:cNvSpPr txBox="1"/>
            <p:nvPr/>
          </p:nvSpPr>
          <p:spPr>
            <a:xfrm>
              <a:off x="10978547" y="4330517"/>
              <a:ext cx="557844" cy="200055"/>
            </a:xfrm>
            <a:prstGeom prst="rect">
              <a:avLst/>
            </a:prstGeom>
            <a:noFill/>
            <a:ln>
              <a:noFill/>
              <a:miter lim="800000"/>
            </a:ln>
          </p:spPr>
          <p:txBody>
            <a:bodyPr wrap="none" lIns="0" tIns="0" rIns="0" bIns="0" rtlCol="0" anchor="ctr" anchorCtr="0">
              <a:spAutoFit/>
            </a:bodyPr>
            <a:lstStyle/>
            <a:p>
              <a:pPr>
                <a:spcAft>
                  <a:spcPts val="571"/>
                </a:spcAft>
              </a:pPr>
              <a:r>
                <a:rPr lang="en-US" sz="1300">
                  <a:latin typeface="+mj-lt"/>
                </a:rPr>
                <a:t>Legend</a:t>
              </a:r>
            </a:p>
          </p:txBody>
        </p:sp>
        <p:sp>
          <p:nvSpPr>
            <p:cNvPr id="223" name="Legend2">
              <a:extLst>
                <a:ext uri="{FF2B5EF4-FFF2-40B4-BE49-F238E27FC236}">
                  <a16:creationId xmlns:a16="http://schemas.microsoft.com/office/drawing/2014/main" id="{79372A73-0913-4C36-A27E-008757BEEA39}"/>
                </a:ext>
              </a:extLst>
            </p:cNvPr>
            <p:cNvSpPr txBox="1"/>
            <p:nvPr/>
          </p:nvSpPr>
          <p:spPr>
            <a:xfrm>
              <a:off x="10978547" y="4710016"/>
              <a:ext cx="557844" cy="200055"/>
            </a:xfrm>
            <a:prstGeom prst="rect">
              <a:avLst/>
            </a:prstGeom>
            <a:noFill/>
            <a:ln>
              <a:noFill/>
              <a:miter lim="800000"/>
            </a:ln>
          </p:spPr>
          <p:txBody>
            <a:bodyPr wrap="none" lIns="0" tIns="0" rIns="0" bIns="0" rtlCol="0" anchor="ctr" anchorCtr="0">
              <a:spAutoFit/>
            </a:bodyPr>
            <a:lstStyle/>
            <a:p>
              <a:pPr>
                <a:spcAft>
                  <a:spcPts val="571"/>
                </a:spcAft>
              </a:pPr>
              <a:r>
                <a:rPr lang="en-US" sz="1300">
                  <a:latin typeface="+mj-lt"/>
                </a:rPr>
                <a:t>Legend</a:t>
              </a:r>
            </a:p>
          </p:txBody>
        </p:sp>
        <p:sp>
          <p:nvSpPr>
            <p:cNvPr id="224" name="Legend3">
              <a:extLst>
                <a:ext uri="{FF2B5EF4-FFF2-40B4-BE49-F238E27FC236}">
                  <a16:creationId xmlns:a16="http://schemas.microsoft.com/office/drawing/2014/main" id="{7A05966E-E012-413F-9472-EFB21FB0B28D}"/>
                </a:ext>
              </a:extLst>
            </p:cNvPr>
            <p:cNvSpPr txBox="1"/>
            <p:nvPr/>
          </p:nvSpPr>
          <p:spPr>
            <a:xfrm>
              <a:off x="10978547" y="5089513"/>
              <a:ext cx="557844" cy="200055"/>
            </a:xfrm>
            <a:prstGeom prst="rect">
              <a:avLst/>
            </a:prstGeom>
            <a:noFill/>
            <a:ln>
              <a:noFill/>
              <a:miter lim="800000"/>
            </a:ln>
          </p:spPr>
          <p:txBody>
            <a:bodyPr wrap="none" lIns="0" tIns="0" rIns="0" bIns="0" rtlCol="0" anchor="ctr" anchorCtr="0">
              <a:spAutoFit/>
            </a:bodyPr>
            <a:lstStyle/>
            <a:p>
              <a:pPr>
                <a:spcAft>
                  <a:spcPts val="571"/>
                </a:spcAft>
              </a:pPr>
              <a:r>
                <a:rPr lang="en-US" sz="1300">
                  <a:latin typeface="+mj-lt"/>
                </a:rPr>
                <a:t>Legend</a:t>
              </a:r>
            </a:p>
          </p:txBody>
        </p:sp>
        <p:sp>
          <p:nvSpPr>
            <p:cNvPr id="225" name="Legend4">
              <a:extLst>
                <a:ext uri="{FF2B5EF4-FFF2-40B4-BE49-F238E27FC236}">
                  <a16:creationId xmlns:a16="http://schemas.microsoft.com/office/drawing/2014/main" id="{7C323064-7B35-4CE4-9732-E094DD604246}"/>
                </a:ext>
              </a:extLst>
            </p:cNvPr>
            <p:cNvSpPr txBox="1"/>
            <p:nvPr/>
          </p:nvSpPr>
          <p:spPr>
            <a:xfrm>
              <a:off x="10978547" y="5460935"/>
              <a:ext cx="557844" cy="200055"/>
            </a:xfrm>
            <a:prstGeom prst="rect">
              <a:avLst/>
            </a:prstGeom>
            <a:noFill/>
            <a:ln>
              <a:noFill/>
              <a:miter lim="800000"/>
            </a:ln>
          </p:spPr>
          <p:txBody>
            <a:bodyPr wrap="none" lIns="0" tIns="0" rIns="0" bIns="0" rtlCol="0" anchor="ctr" anchorCtr="0">
              <a:spAutoFit/>
            </a:bodyPr>
            <a:lstStyle/>
            <a:p>
              <a:pPr>
                <a:spcAft>
                  <a:spcPts val="571"/>
                </a:spcAft>
              </a:pPr>
              <a:r>
                <a:rPr lang="en-US" sz="1300">
                  <a:latin typeface="+mj-lt"/>
                </a:rPr>
                <a:t>Legend</a:t>
              </a:r>
            </a:p>
          </p:txBody>
        </p:sp>
        <p:sp>
          <p:nvSpPr>
            <p:cNvPr id="226" name="Legend5">
              <a:extLst>
                <a:ext uri="{FF2B5EF4-FFF2-40B4-BE49-F238E27FC236}">
                  <a16:creationId xmlns:a16="http://schemas.microsoft.com/office/drawing/2014/main" id="{FD18E6B0-2C80-4A6A-9334-79198B00990A}"/>
                </a:ext>
              </a:extLst>
            </p:cNvPr>
            <p:cNvSpPr txBox="1"/>
            <p:nvPr/>
          </p:nvSpPr>
          <p:spPr>
            <a:xfrm>
              <a:off x="10978545" y="5832355"/>
              <a:ext cx="557844" cy="200055"/>
            </a:xfrm>
            <a:prstGeom prst="rect">
              <a:avLst/>
            </a:prstGeom>
            <a:noFill/>
            <a:ln>
              <a:noFill/>
              <a:miter lim="800000"/>
            </a:ln>
          </p:spPr>
          <p:txBody>
            <a:bodyPr wrap="none" lIns="0" tIns="0" rIns="0" bIns="0" rtlCol="0" anchor="ctr" anchorCtr="0">
              <a:spAutoFit/>
            </a:bodyPr>
            <a:lstStyle/>
            <a:p>
              <a:pPr>
                <a:spcAft>
                  <a:spcPts val="571"/>
                </a:spcAft>
              </a:pPr>
              <a:r>
                <a:rPr lang="en-US" sz="1300">
                  <a:latin typeface="+mj-lt"/>
                </a:rPr>
                <a:t>Legend</a:t>
              </a:r>
            </a:p>
          </p:txBody>
        </p:sp>
      </p:grpSp>
      <p:sp>
        <p:nvSpPr>
          <p:cNvPr id="148" name="2. Slide Title">
            <a:extLst>
              <a:ext uri="{FF2B5EF4-FFF2-40B4-BE49-F238E27FC236}">
                <a16:creationId xmlns:a16="http://schemas.microsoft.com/office/drawing/2014/main" id="{393E8FA7-B25F-1540-BF7C-DD366D8543CF}"/>
              </a:ext>
            </a:extLst>
          </p:cNvPr>
          <p:cNvSpPr>
            <a:spLocks noGrp="1"/>
          </p:cNvSpPr>
          <p:nvPr>
            <p:ph type="title"/>
            <p:custDataLst>
              <p:tags r:id="rId11"/>
            </p:custDataLst>
          </p:nvPr>
        </p:nvSpPr>
        <p:spPr>
          <a:xfrm>
            <a:off x="856251" y="702425"/>
            <a:ext cx="10497550" cy="323165"/>
          </a:xfrm>
          <a:prstGeom prst="rect">
            <a:avLst/>
          </a:prstGeom>
        </p:spPr>
        <p:txBody>
          <a:bodyPr vert="horz" wrap="square" lIns="0" tIns="0" rIns="0" bIns="0" rtlCol="0" anchor="t" anchorCtr="0">
            <a:spAutoFit/>
          </a:bodyPr>
          <a:lstStyle/>
          <a:p>
            <a:r>
              <a:rPr lang="en-US"/>
              <a:t>Click to edit Master</a:t>
            </a:r>
          </a:p>
        </p:txBody>
      </p:sp>
      <p:sp>
        <p:nvSpPr>
          <p:cNvPr id="150" name="Text Placeholder 4">
            <a:extLst>
              <a:ext uri="{FF2B5EF4-FFF2-40B4-BE49-F238E27FC236}">
                <a16:creationId xmlns:a16="http://schemas.microsoft.com/office/drawing/2014/main" id="{7B379392-B562-3948-B064-D7D706ED4EE9}"/>
              </a:ext>
            </a:extLst>
          </p:cNvPr>
          <p:cNvSpPr>
            <a:spLocks noGrp="1"/>
          </p:cNvSpPr>
          <p:nvPr>
            <p:ph type="body" idx="1"/>
          </p:nvPr>
        </p:nvSpPr>
        <p:spPr>
          <a:xfrm>
            <a:off x="856252" y="1613118"/>
            <a:ext cx="2484654" cy="153888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1" name="Picture 150">
            <a:extLst>
              <a:ext uri="{FF2B5EF4-FFF2-40B4-BE49-F238E27FC236}">
                <a16:creationId xmlns:a16="http://schemas.microsoft.com/office/drawing/2014/main" id="{FE999BF5-70D1-8246-A9DE-A4C1AD885D81}"/>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828779" y="6339701"/>
            <a:ext cx="1354424" cy="316259"/>
          </a:xfrm>
          <a:prstGeom prst="rect">
            <a:avLst/>
          </a:prstGeom>
        </p:spPr>
      </p:pic>
      <p:sp>
        <p:nvSpPr>
          <p:cNvPr id="152" name="Slide Number">
            <a:extLst>
              <a:ext uri="{FF2B5EF4-FFF2-40B4-BE49-F238E27FC236}">
                <a16:creationId xmlns:a16="http://schemas.microsoft.com/office/drawing/2014/main" id="{26239BFF-75D9-7A4F-B46E-75A3997C9D4E}"/>
              </a:ext>
            </a:extLst>
          </p:cNvPr>
          <p:cNvSpPr>
            <a:spLocks noChangeArrowheads="1"/>
          </p:cNvSpPr>
          <p:nvPr userDrawn="1">
            <p:custDataLst>
              <p:tags r:id="rId12"/>
            </p:custDataLst>
          </p:nvPr>
        </p:nvSpPr>
        <p:spPr bwMode="black">
          <a:xfrm>
            <a:off x="11396749" y="6498756"/>
            <a:ext cx="325501" cy="138499"/>
          </a:xfrm>
          <a:prstGeom prst="rect">
            <a:avLst/>
          </a:prstGeom>
          <a:noFill/>
          <a:ln w="9525" algn="ctr">
            <a:noFill/>
            <a:miter lim="800000"/>
            <a:headEnd/>
            <a:tailEnd/>
          </a:ln>
          <a:effectLst/>
        </p:spPr>
        <p:txBody>
          <a:bodyPr wrap="square" lIns="0" tIns="0" rIns="0" bIns="0" anchor="b">
            <a:spAutoFit/>
          </a:bodyPr>
          <a:lstStyle/>
          <a:p>
            <a:pPr algn="l" defTabSz="581658" fontAlgn="auto">
              <a:spcBef>
                <a:spcPts val="0"/>
              </a:spcBef>
              <a:spcAft>
                <a:spcPts val="0"/>
              </a:spcAft>
              <a:defRPr/>
            </a:pPr>
            <a:fld id="{4ABDCABE-3F10-B64C-92F1-862014417034}" type="slidenum">
              <a:rPr lang="en-US" sz="900" b="0" smtClean="0">
                <a:solidFill>
                  <a:schemeClr val="tx1"/>
                </a:solidFill>
                <a:latin typeface="+mj-lt"/>
                <a:ea typeface="+mn-ea"/>
                <a:cs typeface="Arial" panose="020B0604020202020204" pitchFamily="34" charset="0"/>
              </a:rPr>
              <a:pPr algn="l" defTabSz="581658" fontAlgn="auto">
                <a:spcBef>
                  <a:spcPts val="0"/>
                </a:spcBef>
                <a:spcAft>
                  <a:spcPts val="0"/>
                </a:spcAft>
                <a:defRPr/>
              </a:pPr>
              <a:t>‹#›</a:t>
            </a:fld>
            <a:endParaRPr lang="en-US" sz="900" b="0">
              <a:solidFill>
                <a:schemeClr val="tx1"/>
              </a:solidFill>
              <a:latin typeface="+mj-lt"/>
              <a:ea typeface="+mn-ea"/>
              <a:cs typeface="Arial" panose="020B0604020202020204" pitchFamily="34" charset="0"/>
            </a:endParaRPr>
          </a:p>
        </p:txBody>
      </p:sp>
      <p:cxnSp>
        <p:nvCxnSpPr>
          <p:cNvPr id="153" name="Straight Connector 152">
            <a:extLst>
              <a:ext uri="{FF2B5EF4-FFF2-40B4-BE49-F238E27FC236}">
                <a16:creationId xmlns:a16="http://schemas.microsoft.com/office/drawing/2014/main" id="{AE127C8E-C2F5-604A-8AB4-5CD921F8FB3B}"/>
              </a:ext>
            </a:extLst>
          </p:cNvPr>
          <p:cNvCxnSpPr>
            <a:cxnSpLocks/>
          </p:cNvCxnSpPr>
          <p:nvPr userDrawn="1"/>
        </p:nvCxnSpPr>
        <p:spPr>
          <a:xfrm>
            <a:off x="856250" y="1159360"/>
            <a:ext cx="1250483" cy="0"/>
          </a:xfrm>
          <a:prstGeom prst="line">
            <a:avLst/>
          </a:prstGeom>
          <a:ln w="50800" cap="flat">
            <a:solidFill>
              <a:srgbClr val="C00000"/>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9229741"/>
      </p:ext>
    </p:extLst>
  </p:cSld>
  <p:clrMap bg1="lt1" tx1="dk1" bg2="lt2" tx2="dk2" accent1="accent1" accent2="accent2" accent3="accent3" accent4="accent4" accent5="accent5" accent6="accent6" hlink="hlink" folHlink="folHlink"/>
  <p:sldLayoutIdLst>
    <p:sldLayoutId id="2147483794" r:id="rId1"/>
    <p:sldLayoutId id="2147483654" r:id="rId2"/>
    <p:sldLayoutId id="2147484395" r:id="rId3"/>
    <p:sldLayoutId id="2147484374" r:id="rId4"/>
  </p:sldLayoutIdLst>
  <p:txStyles>
    <p:titleStyle>
      <a:lvl1pPr algn="l" defTabSz="870853" rtl="0" eaLnBrk="1" latinLnBrk="0" hangingPunct="1">
        <a:lnSpc>
          <a:spcPct val="100000"/>
        </a:lnSpc>
        <a:spcBef>
          <a:spcPct val="0"/>
        </a:spcBef>
        <a:buNone/>
        <a:defRPr sz="2100" b="1" kern="1200" cap="all" spc="38" baseline="0">
          <a:ln w="6350" cap="flat">
            <a:noFill/>
            <a:miter lim="800000"/>
          </a:ln>
          <a:solidFill>
            <a:schemeClr val="tx1"/>
          </a:solidFill>
          <a:latin typeface="Arial Black" panose="020B0604020202020204" pitchFamily="34" charset="0"/>
          <a:ea typeface="+mj-ea"/>
          <a:cs typeface="+mj-cs"/>
        </a:defRPr>
      </a:lvl1pPr>
    </p:titleStyle>
    <p:bodyStyle>
      <a:lvl1pPr marL="0" indent="0" algn="l" defTabSz="870853" rtl="0" eaLnBrk="1" latinLnBrk="0" hangingPunct="1">
        <a:lnSpc>
          <a:spcPct val="100000"/>
        </a:lnSpc>
        <a:spcBef>
          <a:spcPts val="286"/>
        </a:spcBef>
        <a:spcAft>
          <a:spcPts val="286"/>
        </a:spcAft>
        <a:buFont typeface="Segoe UI" panose="020B0502040204020203" pitchFamily="34" charset="0"/>
        <a:buChar char="​"/>
        <a:defRPr lang="en-US" sz="1500" kern="1200" dirty="0">
          <a:solidFill>
            <a:schemeClr val="tx1"/>
          </a:solidFill>
          <a:latin typeface="+mn-lt"/>
          <a:ea typeface="+mn-ea"/>
          <a:cs typeface="Arial" panose="020B0604020202020204" pitchFamily="34" charset="0"/>
        </a:defRPr>
      </a:lvl1pPr>
      <a:lvl2pPr marL="217713" indent="-217713" algn="l" defTabSz="870853" rtl="0" eaLnBrk="1" latinLnBrk="0" hangingPunct="1">
        <a:lnSpc>
          <a:spcPct val="100000"/>
        </a:lnSpc>
        <a:spcBef>
          <a:spcPts val="0"/>
        </a:spcBef>
        <a:spcAft>
          <a:spcPts val="286"/>
        </a:spcAft>
        <a:buSzPct val="110000"/>
        <a:buFont typeface="Wingdings" panose="05000000000000000000" pitchFamily="2" charset="2"/>
        <a:buChar char=""/>
        <a:defRPr lang="en-US" sz="1500" kern="1200" dirty="0">
          <a:solidFill>
            <a:schemeClr val="tx1"/>
          </a:solidFill>
          <a:latin typeface="+mn-lt"/>
          <a:ea typeface="+mn-ea"/>
          <a:cs typeface="+mn-cs"/>
        </a:defRPr>
      </a:lvl2pPr>
      <a:lvl3pPr marL="418009" indent="-200296" algn="l" defTabSz="870853" rtl="0" eaLnBrk="1" latinLnBrk="0" hangingPunct="1">
        <a:lnSpc>
          <a:spcPct val="100000"/>
        </a:lnSpc>
        <a:spcBef>
          <a:spcPts val="0"/>
        </a:spcBef>
        <a:spcAft>
          <a:spcPts val="286"/>
        </a:spcAft>
        <a:buSzPct val="110000"/>
        <a:buFont typeface="Arial" panose="020B0604020202020204" pitchFamily="34" charset="0"/>
        <a:buChar char="‒"/>
        <a:defRPr lang="en-US" sz="1500" kern="1200" dirty="0">
          <a:solidFill>
            <a:schemeClr val="tx1"/>
          </a:solidFill>
          <a:latin typeface="+mn-lt"/>
          <a:ea typeface="+mn-ea"/>
          <a:cs typeface="+mn-cs"/>
        </a:defRPr>
      </a:lvl3pPr>
      <a:lvl4pPr marL="566054" indent="-148045" algn="l" defTabSz="870853" rtl="0" eaLnBrk="1" latinLnBrk="0" hangingPunct="1">
        <a:lnSpc>
          <a:spcPct val="100000"/>
        </a:lnSpc>
        <a:spcBef>
          <a:spcPts val="0"/>
        </a:spcBef>
        <a:spcAft>
          <a:spcPts val="286"/>
        </a:spcAft>
        <a:buSzPct val="100000"/>
        <a:buFont typeface="Arial" panose="020B0604020202020204" pitchFamily="34" charset="0"/>
        <a:buChar char="•"/>
        <a:defRPr lang="en-US" sz="1500" kern="1200" dirty="0">
          <a:solidFill>
            <a:schemeClr val="tx1"/>
          </a:solidFill>
          <a:latin typeface="+mn-lt"/>
          <a:ea typeface="+mn-ea"/>
          <a:cs typeface="+mn-cs"/>
        </a:defRPr>
      </a:lvl4pPr>
      <a:lvl5pPr marL="775059" indent="-139336" algn="l" defTabSz="870853" rtl="0" eaLnBrk="1" latinLnBrk="0" hangingPunct="1">
        <a:lnSpc>
          <a:spcPct val="100000"/>
        </a:lnSpc>
        <a:spcBef>
          <a:spcPts val="0"/>
        </a:spcBef>
        <a:spcAft>
          <a:spcPts val="286"/>
        </a:spcAft>
        <a:buSzPct val="100000"/>
        <a:buFont typeface="Arial" panose="020B0604020202020204" pitchFamily="34" charset="0"/>
        <a:buChar char="̶"/>
        <a:defRPr lang="en-US" sz="1500" kern="1200" dirty="0">
          <a:solidFill>
            <a:schemeClr val="tx1"/>
          </a:solidFill>
          <a:latin typeface="+mn-lt"/>
          <a:ea typeface="+mn-ea"/>
          <a:cs typeface="+mn-cs"/>
        </a:defRPr>
      </a:lvl5pPr>
      <a:lvl6pPr marL="1034139" indent="-163285" algn="l" defTabSz="870853" rtl="0" eaLnBrk="1" latinLnBrk="0" hangingPunct="1">
        <a:lnSpc>
          <a:spcPct val="100000"/>
        </a:lnSpc>
        <a:spcBef>
          <a:spcPts val="0"/>
        </a:spcBef>
        <a:spcAft>
          <a:spcPts val="286"/>
        </a:spcAft>
        <a:buSzPct val="100000"/>
        <a:buFont typeface="Arial" panose="020B0604020202020204" pitchFamily="34" charset="0"/>
        <a:buChar char="▫"/>
        <a:defRPr sz="1500" kern="1200">
          <a:solidFill>
            <a:schemeClr val="tx1"/>
          </a:solidFill>
          <a:latin typeface="+mn-lt"/>
          <a:ea typeface="+mn-ea"/>
          <a:cs typeface="Arial" panose="020B0604020202020204" pitchFamily="34" charset="0"/>
        </a:defRPr>
      </a:lvl6pPr>
      <a:lvl7pPr marL="1034139" indent="-163285" algn="l" defTabSz="870853" rtl="0" eaLnBrk="1" latinLnBrk="0" hangingPunct="1">
        <a:lnSpc>
          <a:spcPct val="100000"/>
        </a:lnSpc>
        <a:spcBef>
          <a:spcPts val="0"/>
        </a:spcBef>
        <a:spcAft>
          <a:spcPts val="286"/>
        </a:spcAft>
        <a:buSzPct val="100000"/>
        <a:buFont typeface="Arial" panose="020B0604020202020204" pitchFamily="34" charset="0"/>
        <a:buChar char="▫"/>
        <a:defRPr sz="1500" kern="1200">
          <a:solidFill>
            <a:schemeClr val="tx1"/>
          </a:solidFill>
          <a:latin typeface="+mn-lt"/>
          <a:ea typeface="+mn-ea"/>
          <a:cs typeface="Arial" panose="020B0604020202020204" pitchFamily="34" charset="0"/>
        </a:defRPr>
      </a:lvl7pPr>
      <a:lvl8pPr marL="1034139" indent="-163285" algn="l" defTabSz="870853" rtl="0" eaLnBrk="1" latinLnBrk="0" hangingPunct="1">
        <a:lnSpc>
          <a:spcPct val="100000"/>
        </a:lnSpc>
        <a:spcBef>
          <a:spcPts val="0"/>
        </a:spcBef>
        <a:spcAft>
          <a:spcPts val="286"/>
        </a:spcAft>
        <a:buSzPct val="100000"/>
        <a:buFont typeface="Arial" panose="020B0604020202020204" pitchFamily="34" charset="0"/>
        <a:buChar char="▫"/>
        <a:defRPr sz="1500" kern="1200">
          <a:solidFill>
            <a:schemeClr val="tx1"/>
          </a:solidFill>
          <a:latin typeface="+mn-lt"/>
          <a:ea typeface="+mn-ea"/>
          <a:cs typeface="Arial" panose="020B0604020202020204" pitchFamily="34" charset="0"/>
        </a:defRPr>
      </a:lvl8pPr>
      <a:lvl9pPr marL="1034139" indent="-163285" algn="l" defTabSz="870853" rtl="0" eaLnBrk="1" latinLnBrk="0" hangingPunct="1">
        <a:lnSpc>
          <a:spcPct val="100000"/>
        </a:lnSpc>
        <a:spcBef>
          <a:spcPts val="0"/>
        </a:spcBef>
        <a:spcAft>
          <a:spcPts val="286"/>
        </a:spcAft>
        <a:buSzPct val="100000"/>
        <a:buFont typeface="Arial" panose="020B0604020202020204" pitchFamily="34" charset="0"/>
        <a:buChar char="▫"/>
        <a:defRPr sz="1500" kern="1200">
          <a:solidFill>
            <a:schemeClr val="tx1"/>
          </a:solidFill>
          <a:latin typeface="+mn-lt"/>
          <a:ea typeface="+mn-ea"/>
          <a:cs typeface="Arial" panose="020B0604020202020204" pitchFamily="34" charset="0"/>
        </a:defRPr>
      </a:lvl9pPr>
    </p:bodyStyle>
    <p:otherStyle>
      <a:defPPr>
        <a:defRPr lang="en-US"/>
      </a:defPPr>
      <a:lvl1pPr marL="0" algn="l" defTabSz="870853" rtl="0" eaLnBrk="1" latinLnBrk="0" hangingPunct="1">
        <a:defRPr sz="1700" kern="1200">
          <a:solidFill>
            <a:schemeClr val="tx1"/>
          </a:solidFill>
          <a:latin typeface="+mn-lt"/>
          <a:ea typeface="+mn-ea"/>
          <a:cs typeface="+mn-cs"/>
        </a:defRPr>
      </a:lvl1pPr>
      <a:lvl2pPr marL="435427" algn="l" defTabSz="870853" rtl="0" eaLnBrk="1" latinLnBrk="0" hangingPunct="1">
        <a:defRPr sz="1700" kern="1200">
          <a:solidFill>
            <a:schemeClr val="tx1"/>
          </a:solidFill>
          <a:latin typeface="+mn-lt"/>
          <a:ea typeface="+mn-ea"/>
          <a:cs typeface="+mn-cs"/>
        </a:defRPr>
      </a:lvl2pPr>
      <a:lvl3pPr marL="870853" algn="l" defTabSz="870853" rtl="0" eaLnBrk="1" latinLnBrk="0" hangingPunct="1">
        <a:defRPr sz="1700" kern="1200">
          <a:solidFill>
            <a:schemeClr val="tx1"/>
          </a:solidFill>
          <a:latin typeface="+mn-lt"/>
          <a:ea typeface="+mn-ea"/>
          <a:cs typeface="+mn-cs"/>
        </a:defRPr>
      </a:lvl3pPr>
      <a:lvl4pPr marL="1306279" algn="l" defTabSz="870853" rtl="0" eaLnBrk="1" latinLnBrk="0" hangingPunct="1">
        <a:defRPr sz="1700" kern="1200">
          <a:solidFill>
            <a:schemeClr val="tx1"/>
          </a:solidFill>
          <a:latin typeface="+mn-lt"/>
          <a:ea typeface="+mn-ea"/>
          <a:cs typeface="+mn-cs"/>
        </a:defRPr>
      </a:lvl4pPr>
      <a:lvl5pPr marL="1741705" algn="l" defTabSz="870853" rtl="0" eaLnBrk="1" latinLnBrk="0" hangingPunct="1">
        <a:defRPr sz="1700" kern="1200">
          <a:solidFill>
            <a:schemeClr val="tx1"/>
          </a:solidFill>
          <a:latin typeface="+mn-lt"/>
          <a:ea typeface="+mn-ea"/>
          <a:cs typeface="+mn-cs"/>
        </a:defRPr>
      </a:lvl5pPr>
      <a:lvl6pPr marL="2177132" algn="l" defTabSz="870853" rtl="0" eaLnBrk="1" latinLnBrk="0" hangingPunct="1">
        <a:defRPr sz="1700" kern="1200">
          <a:solidFill>
            <a:schemeClr val="tx1"/>
          </a:solidFill>
          <a:latin typeface="+mn-lt"/>
          <a:ea typeface="+mn-ea"/>
          <a:cs typeface="+mn-cs"/>
        </a:defRPr>
      </a:lvl6pPr>
      <a:lvl7pPr marL="2612558" algn="l" defTabSz="870853" rtl="0" eaLnBrk="1" latinLnBrk="0" hangingPunct="1">
        <a:defRPr sz="1700" kern="1200">
          <a:solidFill>
            <a:schemeClr val="tx1"/>
          </a:solidFill>
          <a:latin typeface="+mn-lt"/>
          <a:ea typeface="+mn-ea"/>
          <a:cs typeface="+mn-cs"/>
        </a:defRPr>
      </a:lvl7pPr>
      <a:lvl8pPr marL="3047985" algn="l" defTabSz="870853" rtl="0" eaLnBrk="1" latinLnBrk="0" hangingPunct="1">
        <a:defRPr sz="1700" kern="1200">
          <a:solidFill>
            <a:schemeClr val="tx1"/>
          </a:solidFill>
          <a:latin typeface="+mn-lt"/>
          <a:ea typeface="+mn-ea"/>
          <a:cs typeface="+mn-cs"/>
        </a:defRPr>
      </a:lvl8pPr>
      <a:lvl9pPr marL="3483412" algn="l" defTabSz="870853" rtl="0" eaLnBrk="1" latinLnBrk="0" hangingPunct="1">
        <a:defRPr sz="1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userDrawn="1">
          <p15:clr>
            <a:srgbClr val="5ACBF0"/>
          </p15:clr>
        </p15:guide>
        <p15:guide id="3" orient="horz" pos="3912" userDrawn="1">
          <p15:clr>
            <a:srgbClr val="5ACBF0"/>
          </p15:clr>
        </p15:guide>
        <p15:guide id="4" orient="horz" pos="432" userDrawn="1">
          <p15:clr>
            <a:srgbClr val="F26B43"/>
          </p15:clr>
        </p15:guide>
        <p15:guide id="5" pos="7152" userDrawn="1">
          <p15:clr>
            <a:srgbClr val="F26B43"/>
          </p15:clr>
        </p15:guide>
        <p15:guide id="6" pos="528" userDrawn="1">
          <p15:clr>
            <a:srgbClr val="F26B43"/>
          </p15:clr>
        </p15:guide>
        <p15:guide id="8"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gersema@usc.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paulmcq@usc.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hyperlink" Target="mailto:paulmcq@usc.edu" TargetMode="External"/><Relationship Id="rId2" Type="http://schemas.openxmlformats.org/officeDocument/2006/relationships/hyperlink" Target="http://pressroom.usc.edu" TargetMode="External"/><Relationship Id="rId1" Type="http://schemas.openxmlformats.org/officeDocument/2006/relationships/slideLayout" Target="../slideLayouts/slideLayout2.xml"/><Relationship Id="rId4" Type="http://schemas.openxmlformats.org/officeDocument/2006/relationships/hyperlink" Target="mailto:gersema@usc.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EE518-4FC0-6340-824C-C40DF6A59417}"/>
              </a:ext>
            </a:extLst>
          </p:cNvPr>
          <p:cNvSpPr>
            <a:spLocks noGrp="1"/>
          </p:cNvSpPr>
          <p:nvPr>
            <p:ph type="ctrTitle"/>
          </p:nvPr>
        </p:nvSpPr>
        <p:spPr>
          <a:xfrm>
            <a:off x="551544" y="1981382"/>
            <a:ext cx="5509071" cy="1508125"/>
          </a:xfrm>
        </p:spPr>
        <p:txBody>
          <a:bodyPr/>
          <a:lstStyle/>
          <a:p>
            <a:r>
              <a:rPr lang="en-US">
                <a:latin typeface="Calibri"/>
              </a:rPr>
              <a:t>USC Research Communications</a:t>
            </a:r>
          </a:p>
        </p:txBody>
      </p:sp>
      <p:sp>
        <p:nvSpPr>
          <p:cNvPr id="3" name="Subtitle 2">
            <a:extLst>
              <a:ext uri="{FF2B5EF4-FFF2-40B4-BE49-F238E27FC236}">
                <a16:creationId xmlns:a16="http://schemas.microsoft.com/office/drawing/2014/main" id="{8BDFC045-E8AD-354A-85A0-BDCA838BA7BD}"/>
              </a:ext>
            </a:extLst>
          </p:cNvPr>
          <p:cNvSpPr>
            <a:spLocks noGrp="1"/>
          </p:cNvSpPr>
          <p:nvPr>
            <p:ph type="subTitle" idx="1"/>
          </p:nvPr>
        </p:nvSpPr>
        <p:spPr>
          <a:xfrm>
            <a:off x="551544" y="3925937"/>
            <a:ext cx="5394049" cy="2280907"/>
          </a:xfrm>
        </p:spPr>
        <p:txBody>
          <a:bodyPr vert="horz" lIns="91440" tIns="45720" rIns="91440" bIns="45720" rtlCol="0" anchor="t">
            <a:normAutofit/>
          </a:bodyPr>
          <a:lstStyle/>
          <a:p>
            <a:r>
              <a:rPr lang="en-US" sz="2300" b="1" dirty="0">
                <a:latin typeface="Calibri"/>
                <a:cs typeface="Arial"/>
              </a:rPr>
              <a:t>Promoting faculty and their research </a:t>
            </a:r>
            <a:endParaRPr lang="en-US">
              <a:latin typeface="Calibri"/>
            </a:endParaRPr>
          </a:p>
          <a:p>
            <a:endParaRPr lang="en-US">
              <a:latin typeface="Calibri Light"/>
            </a:endParaRPr>
          </a:p>
          <a:p>
            <a:r>
              <a:rPr lang="en-US" b="1" dirty="0">
                <a:latin typeface="Calibri Light"/>
                <a:cs typeface="Arial"/>
              </a:rPr>
              <a:t>Emily </a:t>
            </a:r>
            <a:r>
              <a:rPr lang="en-US" b="1" dirty="0" err="1">
                <a:latin typeface="Calibri Light"/>
                <a:cs typeface="Arial"/>
              </a:rPr>
              <a:t>Gersema</a:t>
            </a:r>
            <a:endParaRPr lang="en-US" b="1">
              <a:latin typeface="Calibri Light"/>
            </a:endParaRPr>
          </a:p>
          <a:p>
            <a:r>
              <a:rPr lang="en-US" b="1" dirty="0">
                <a:latin typeface="Calibri Light"/>
                <a:cs typeface="Arial"/>
              </a:rPr>
              <a:t>Executive Director, USC Media Relations</a:t>
            </a:r>
            <a:endParaRPr lang="en-US" b="1">
              <a:latin typeface="Calibri Light"/>
            </a:endParaRPr>
          </a:p>
          <a:p>
            <a:r>
              <a:rPr lang="en-US" dirty="0">
                <a:latin typeface="Calibri Light"/>
                <a:cs typeface="Arial"/>
                <a:hlinkClick r:id="rId3"/>
              </a:rPr>
              <a:t>gersema@usc.edu</a:t>
            </a:r>
            <a:endParaRPr lang="en-US">
              <a:latin typeface="Calibri Light"/>
            </a:endParaRPr>
          </a:p>
          <a:p>
            <a:endParaRPr lang="en-US"/>
          </a:p>
        </p:txBody>
      </p:sp>
      <p:sp>
        <p:nvSpPr>
          <p:cNvPr id="6" name="Subtitle 2">
            <a:extLst>
              <a:ext uri="{FF2B5EF4-FFF2-40B4-BE49-F238E27FC236}">
                <a16:creationId xmlns:a16="http://schemas.microsoft.com/office/drawing/2014/main" id="{FD8A3B24-E9D7-DC2C-404E-962A76676527}"/>
              </a:ext>
            </a:extLst>
          </p:cNvPr>
          <p:cNvSpPr txBox="1">
            <a:spLocks/>
          </p:cNvSpPr>
          <p:nvPr/>
        </p:nvSpPr>
        <p:spPr>
          <a:xfrm>
            <a:off x="5817811" y="4766959"/>
            <a:ext cx="5394049" cy="137779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latin typeface="Calibri Light"/>
                <a:cs typeface="Arial"/>
              </a:rPr>
              <a:t>Paul McQuiston</a:t>
            </a:r>
            <a:endParaRPr lang="en-US" b="1" dirty="0">
              <a:latin typeface="Calibri Light"/>
            </a:endParaRPr>
          </a:p>
          <a:p>
            <a:r>
              <a:rPr lang="en-US" b="1" dirty="0">
                <a:latin typeface="Calibri Light"/>
                <a:cs typeface="Arial"/>
              </a:rPr>
              <a:t>Assistant Director, USC Media Relations</a:t>
            </a:r>
            <a:endParaRPr lang="en-US" b="1" dirty="0">
              <a:latin typeface="Calibri Light"/>
            </a:endParaRPr>
          </a:p>
          <a:p>
            <a:r>
              <a:rPr lang="en-US" dirty="0">
                <a:latin typeface="Calibri Light"/>
                <a:cs typeface="Arial"/>
                <a:hlinkClick r:id="rId4"/>
              </a:rPr>
              <a:t>paulmcq@usc.edu</a:t>
            </a:r>
            <a:r>
              <a:rPr lang="en-US" dirty="0">
                <a:latin typeface="Calibri Light"/>
                <a:cs typeface="Arial"/>
              </a:rPr>
              <a:t> </a:t>
            </a:r>
            <a:endParaRPr lang="en-US" dirty="0">
              <a:latin typeface="Calibri Light"/>
            </a:endParaRPr>
          </a:p>
        </p:txBody>
      </p:sp>
    </p:spTree>
    <p:extLst>
      <p:ext uri="{BB962C8B-B14F-4D97-AF65-F5344CB8AC3E}">
        <p14:creationId xmlns:p14="http://schemas.microsoft.com/office/powerpoint/2010/main" val="4193172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E686-93F5-0041-8268-72D05D0B61A1}"/>
              </a:ext>
            </a:extLst>
          </p:cNvPr>
          <p:cNvSpPr>
            <a:spLocks noGrp="1"/>
          </p:cNvSpPr>
          <p:nvPr>
            <p:ph type="title"/>
          </p:nvPr>
        </p:nvSpPr>
        <p:spPr>
          <a:xfrm>
            <a:off x="609600" y="365761"/>
            <a:ext cx="10706100" cy="1018540"/>
          </a:xfrm>
        </p:spPr>
        <p:txBody>
          <a:bodyPr vert="horz" lIns="91440" tIns="45720" rIns="91440" bIns="45720" rtlCol="0" anchor="ctr">
            <a:noAutofit/>
          </a:bodyPr>
          <a:lstStyle/>
          <a:p>
            <a:r>
              <a:rPr lang="en-US" sz="4000">
                <a:solidFill>
                  <a:schemeClr val="tx1"/>
                </a:solidFill>
                <a:latin typeface="Calibri Light"/>
              </a:rPr>
              <a:t>What USC Media Relations does for you</a:t>
            </a:r>
            <a:br>
              <a:rPr lang="en-US" sz="4000">
                <a:latin typeface="Calibri Light"/>
              </a:rPr>
            </a:br>
            <a:endParaRPr lang="en-US" sz="4000">
              <a:solidFill>
                <a:schemeClr val="tx1"/>
              </a:solidFill>
              <a:latin typeface="Calibri Light"/>
            </a:endParaRPr>
          </a:p>
        </p:txBody>
      </p:sp>
      <p:sp>
        <p:nvSpPr>
          <p:cNvPr id="3" name="Text Placeholder 2">
            <a:extLst>
              <a:ext uri="{FF2B5EF4-FFF2-40B4-BE49-F238E27FC236}">
                <a16:creationId xmlns:a16="http://schemas.microsoft.com/office/drawing/2014/main" id="{0EEB4A0B-0D88-C344-9844-8496D14D6689}"/>
              </a:ext>
            </a:extLst>
          </p:cNvPr>
          <p:cNvSpPr>
            <a:spLocks noGrp="1"/>
          </p:cNvSpPr>
          <p:nvPr>
            <p:ph type="body" sz="quarter" idx="10"/>
          </p:nvPr>
        </p:nvSpPr>
        <p:spPr>
          <a:xfrm>
            <a:off x="577251" y="1249795"/>
            <a:ext cx="5486400" cy="4361688"/>
          </a:xfrm>
        </p:spPr>
        <p:txBody>
          <a:bodyPr vert="horz" lIns="91440" tIns="45720" rIns="91440" bIns="45720" rtlCol="0" anchor="t">
            <a:normAutofit fontScale="92500" lnSpcReduction="10000"/>
          </a:bodyPr>
          <a:lstStyle/>
          <a:p>
            <a:pPr marL="342900" indent="-342900">
              <a:buFont typeface="Arial" panose="020B0604020202020204" pitchFamily="34" charset="0"/>
              <a:buChar char="•"/>
            </a:pPr>
            <a:r>
              <a:rPr lang="en-US" dirty="0">
                <a:latin typeface="Calibri"/>
                <a:cs typeface="Arial"/>
              </a:rPr>
              <a:t>Promote peer-reviewed research </a:t>
            </a:r>
            <a:br>
              <a:rPr lang="en-US" dirty="0">
                <a:latin typeface="Calibri"/>
                <a:cs typeface="Arial"/>
              </a:rPr>
            </a:br>
            <a:r>
              <a:rPr lang="en-US" dirty="0">
                <a:latin typeface="Calibri"/>
                <a:cs typeface="Arial"/>
              </a:rPr>
              <a:t>to major news outlets</a:t>
            </a:r>
          </a:p>
          <a:p>
            <a:pPr marL="342900" indent="-342900">
              <a:buFont typeface="Arial" panose="020B0604020202020204" pitchFamily="34" charset="0"/>
              <a:buChar char="•"/>
            </a:pPr>
            <a:endParaRPr lang="en-US">
              <a:latin typeface="Calibri"/>
              <a:cs typeface="Arial"/>
            </a:endParaRPr>
          </a:p>
          <a:p>
            <a:pPr marL="342900" indent="-342900">
              <a:buFont typeface="Arial" panose="020B0604020202020204" pitchFamily="34" charset="0"/>
              <a:buChar char="•"/>
            </a:pPr>
            <a:r>
              <a:rPr lang="en-US" dirty="0">
                <a:latin typeface="Calibri"/>
                <a:cs typeface="Arial"/>
              </a:rPr>
              <a:t>Seek opportunities for you, the expert, to be quoted by journalists</a:t>
            </a:r>
            <a:endParaRPr lang="en-US" dirty="0">
              <a:latin typeface="Calibri"/>
            </a:endParaRPr>
          </a:p>
          <a:p>
            <a:pPr marL="342900" indent="-342900">
              <a:buFont typeface="Arial" panose="020B0604020202020204" pitchFamily="34" charset="0"/>
              <a:buChar char="•"/>
            </a:pPr>
            <a:endParaRPr lang="en-US">
              <a:latin typeface="Calibri"/>
              <a:cs typeface="Arial"/>
            </a:endParaRPr>
          </a:p>
          <a:p>
            <a:pPr marL="342900" indent="-342900">
              <a:buFont typeface="Arial" panose="020B0604020202020204" pitchFamily="34" charset="0"/>
              <a:buChar char="•"/>
            </a:pPr>
            <a:r>
              <a:rPr lang="en-US" dirty="0">
                <a:latin typeface="Calibri"/>
                <a:cs typeface="Arial"/>
              </a:rPr>
              <a:t>Guide you through other content possibilities, including social media, working with school teams, The Conversation</a:t>
            </a:r>
          </a:p>
          <a:p>
            <a:pPr marL="342900" indent="-342900">
              <a:buFont typeface="Arial" panose="020B0604020202020204" pitchFamily="34" charset="0"/>
              <a:buChar char="•"/>
            </a:pPr>
            <a:endParaRPr lang="en-US">
              <a:latin typeface="Calibri"/>
              <a:cs typeface="Arial"/>
            </a:endParaRPr>
          </a:p>
          <a:p>
            <a:pPr marL="342900" indent="-342900">
              <a:buFont typeface="Arial" panose="020B0604020202020204" pitchFamily="34" charset="0"/>
              <a:buChar char="•"/>
            </a:pPr>
            <a:r>
              <a:rPr lang="en-US" dirty="0">
                <a:latin typeface="Calibri"/>
                <a:cs typeface="Arial"/>
              </a:rPr>
              <a:t>Media interview training</a:t>
            </a:r>
          </a:p>
          <a:p>
            <a:endParaRPr lang="en-US">
              <a:solidFill>
                <a:srgbClr val="FF0000"/>
              </a:solidFill>
              <a:latin typeface="Calibri"/>
            </a:endParaRPr>
          </a:p>
          <a:p>
            <a:endParaRPr lang="en-US">
              <a:solidFill>
                <a:srgbClr val="FF0000"/>
              </a:solidFill>
              <a:latin typeface="Calibri"/>
              <a:cs typeface="Arial"/>
            </a:endParaRPr>
          </a:p>
          <a:p>
            <a:pPr marL="342900" indent="-342900">
              <a:buFont typeface="Arial" panose="020B0604020202020204" pitchFamily="34" charset="0"/>
              <a:buChar char="•"/>
            </a:pPr>
            <a:endParaRPr lang="en-US">
              <a:latin typeface="Calibri"/>
            </a:endParaRPr>
          </a:p>
          <a:p>
            <a:endParaRPr lang="en-US">
              <a:latin typeface="Calibri"/>
            </a:endParaRPr>
          </a:p>
        </p:txBody>
      </p:sp>
      <p:pic>
        <p:nvPicPr>
          <p:cNvPr id="6" name="Picture 6" descr="Graphical user interface, text, application&#10;&#10;Description automatically generated">
            <a:extLst>
              <a:ext uri="{FF2B5EF4-FFF2-40B4-BE49-F238E27FC236}">
                <a16:creationId xmlns:a16="http://schemas.microsoft.com/office/drawing/2014/main" id="{2D2FCAAF-6918-42FF-9A11-4D81B6E2ADC1}"/>
              </a:ext>
            </a:extLst>
          </p:cNvPr>
          <p:cNvPicPr>
            <a:picLocks noChangeAspect="1"/>
          </p:cNvPicPr>
          <p:nvPr/>
        </p:nvPicPr>
        <p:blipFill>
          <a:blip r:embed="rId3"/>
          <a:stretch>
            <a:fillRect/>
          </a:stretch>
        </p:blipFill>
        <p:spPr>
          <a:xfrm>
            <a:off x="6295604" y="1247411"/>
            <a:ext cx="5292191" cy="4221569"/>
          </a:xfrm>
          <a:prstGeom prst="rect">
            <a:avLst/>
          </a:prstGeom>
          <a:ln>
            <a:solidFill>
              <a:schemeClr val="accent1">
                <a:lumMod val="40000"/>
                <a:lumOff val="60000"/>
              </a:schemeClr>
            </a:solidFill>
          </a:ln>
        </p:spPr>
      </p:pic>
    </p:spTree>
    <p:extLst>
      <p:ext uri="{BB962C8B-B14F-4D97-AF65-F5344CB8AC3E}">
        <p14:creationId xmlns:p14="http://schemas.microsoft.com/office/powerpoint/2010/main" val="3233531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1BE686-93F5-0041-8268-72D05D0B61A1}"/>
              </a:ext>
            </a:extLst>
          </p:cNvPr>
          <p:cNvSpPr>
            <a:spLocks noGrp="1"/>
          </p:cNvSpPr>
          <p:nvPr>
            <p:ph type="title"/>
          </p:nvPr>
        </p:nvSpPr>
        <p:spPr>
          <a:xfrm>
            <a:off x="838200" y="365125"/>
            <a:ext cx="10515600" cy="1306443"/>
          </a:xfrm>
        </p:spPr>
        <p:txBody>
          <a:bodyPr vert="horz" lIns="91440" tIns="45720" rIns="91440" bIns="45720" rtlCol="0" anchor="ctr">
            <a:normAutofit/>
          </a:bodyPr>
          <a:lstStyle/>
          <a:p>
            <a:r>
              <a:rPr lang="en-US" sz="4000">
                <a:solidFill>
                  <a:schemeClr val="tx1"/>
                </a:solidFill>
                <a:latin typeface="+mj-lt"/>
                <a:cs typeface="+mj-cs"/>
              </a:rPr>
              <a:t>How we do it</a:t>
            </a:r>
            <a:br>
              <a:rPr lang="en-US" sz="4000">
                <a:solidFill>
                  <a:schemeClr val="tx1"/>
                </a:solidFill>
                <a:latin typeface="+mj-lt"/>
                <a:cs typeface="+mj-cs"/>
              </a:rPr>
            </a:br>
            <a:endParaRPr lang="en-US" sz="4000">
              <a:solidFill>
                <a:schemeClr val="tx1"/>
              </a:solidFill>
              <a:latin typeface="+mj-lt"/>
              <a:cs typeface="+mj-cs"/>
            </a:endParaRPr>
          </a:p>
        </p:txBody>
      </p:sp>
      <p:sp>
        <p:nvSpPr>
          <p:cNvPr id="3" name="Text Placeholder 2">
            <a:extLst>
              <a:ext uri="{FF2B5EF4-FFF2-40B4-BE49-F238E27FC236}">
                <a16:creationId xmlns:a16="http://schemas.microsoft.com/office/drawing/2014/main" id="{0EEB4A0B-0D88-C344-9844-8496D14D6689}"/>
              </a:ext>
            </a:extLst>
          </p:cNvPr>
          <p:cNvSpPr>
            <a:spLocks noGrp="1"/>
          </p:cNvSpPr>
          <p:nvPr>
            <p:ph type="body" sz="quarter" idx="10"/>
          </p:nvPr>
        </p:nvSpPr>
        <p:spPr>
          <a:xfrm>
            <a:off x="838200" y="1016421"/>
            <a:ext cx="4152774" cy="5169737"/>
          </a:xfrm>
        </p:spPr>
        <p:txBody>
          <a:bodyPr vert="horz" lIns="91440" tIns="45720" rIns="91440" bIns="45720" rtlCol="0" anchor="t">
            <a:noAutofit/>
          </a:bodyPr>
          <a:lstStyle/>
          <a:p>
            <a:endParaRPr lang="en-US" sz="2600">
              <a:latin typeface="Calibri"/>
              <a:cs typeface="Calibri"/>
            </a:endParaRPr>
          </a:p>
          <a:p>
            <a:pPr marL="342900" indent="-228600">
              <a:buFont typeface="Arial" panose="020B0604020202020204" pitchFamily="34" charset="0"/>
              <a:buChar char="•"/>
            </a:pPr>
            <a:r>
              <a:rPr lang="en-US">
                <a:latin typeface="+mn-lt"/>
                <a:cs typeface="+mn-cs"/>
              </a:rPr>
              <a:t>Facilitate the university's relationship with media</a:t>
            </a:r>
            <a:endParaRPr lang="en-US">
              <a:latin typeface="+mn-lt"/>
              <a:cs typeface="Calibri"/>
            </a:endParaRPr>
          </a:p>
          <a:p>
            <a:pPr marL="342900" indent="-228600">
              <a:buFont typeface="Arial" panose="020B0604020202020204" pitchFamily="34" charset="0"/>
              <a:buChar char="•"/>
            </a:pPr>
            <a:r>
              <a:rPr lang="en-US">
                <a:latin typeface="+mn-lt"/>
                <a:cs typeface="+mn-cs"/>
              </a:rPr>
              <a:t>Manage daily news media requests for expertise </a:t>
            </a:r>
            <a:endParaRPr lang="en-US">
              <a:latin typeface="+mn-lt"/>
              <a:cs typeface="Calibri"/>
            </a:endParaRPr>
          </a:p>
          <a:p>
            <a:pPr marL="342900" indent="-228600">
              <a:buFont typeface="Arial" panose="020B0604020202020204" pitchFamily="34" charset="0"/>
              <a:buChar char="•"/>
            </a:pPr>
            <a:r>
              <a:rPr lang="en-US">
                <a:latin typeface="+mn-lt"/>
                <a:cs typeface="+mn-cs"/>
              </a:rPr>
              <a:t>Proactively look for opportunities where USC research and the news of the day intersect</a:t>
            </a:r>
            <a:endParaRPr lang="en-US">
              <a:latin typeface="+mn-lt"/>
              <a:cs typeface="Calibri"/>
            </a:endParaRPr>
          </a:p>
          <a:p>
            <a:pPr marL="342900" indent="-228600">
              <a:buFont typeface="Arial" panose="020B0604020202020204" pitchFamily="34" charset="0"/>
              <a:buChar char="•"/>
            </a:pPr>
            <a:r>
              <a:rPr lang="en-US">
                <a:latin typeface="+mn-lt"/>
                <a:cs typeface="+mn-cs"/>
              </a:rPr>
              <a:t>Leverage efforts across many platforms, including USC social media accounts, AAAS's </a:t>
            </a:r>
            <a:r>
              <a:rPr lang="en-US" err="1">
                <a:latin typeface="+mn-lt"/>
                <a:cs typeface="+mn-cs"/>
              </a:rPr>
              <a:t>EurekAlert</a:t>
            </a:r>
            <a:r>
              <a:rPr lang="en-US">
                <a:latin typeface="+mn-lt"/>
                <a:cs typeface="+mn-cs"/>
              </a:rPr>
              <a:t>!, and AAU</a:t>
            </a:r>
            <a:endParaRPr lang="en-US">
              <a:latin typeface="+mn-lt"/>
              <a:cs typeface="Calibri"/>
            </a:endParaRPr>
          </a:p>
          <a:p>
            <a:pPr indent="-228600">
              <a:buFont typeface="Arial" panose="020B0604020202020204" pitchFamily="34" charset="0"/>
              <a:buChar char="•"/>
            </a:pPr>
            <a:endParaRPr lang="en-US" sz="2000">
              <a:latin typeface="+mn-lt"/>
              <a:cs typeface="+mn-cs"/>
            </a:endParaRPr>
          </a:p>
        </p:txBody>
      </p:sp>
      <p:pic>
        <p:nvPicPr>
          <p:cNvPr id="4" name="Picture 4" descr="A group of men standing in a room&#10;&#10;Description automatically generated">
            <a:extLst>
              <a:ext uri="{FF2B5EF4-FFF2-40B4-BE49-F238E27FC236}">
                <a16:creationId xmlns:a16="http://schemas.microsoft.com/office/drawing/2014/main" id="{FF61B262-1A00-A0D7-4835-AAA584751B0B}"/>
              </a:ext>
            </a:extLst>
          </p:cNvPr>
          <p:cNvPicPr>
            <a:picLocks noChangeAspect="1"/>
          </p:cNvPicPr>
          <p:nvPr/>
        </p:nvPicPr>
        <p:blipFill rotWithShape="1">
          <a:blip r:embed="rId3"/>
          <a:srcRect r="7625" b="1"/>
          <a:stretch/>
        </p:blipFill>
        <p:spPr>
          <a:xfrm>
            <a:off x="5183500" y="1587344"/>
            <a:ext cx="6170299" cy="4541746"/>
          </a:xfrm>
          <a:prstGeom prst="rect">
            <a:avLst/>
          </a:prstGeom>
        </p:spPr>
      </p:pic>
    </p:spTree>
    <p:extLst>
      <p:ext uri="{BB962C8B-B14F-4D97-AF65-F5344CB8AC3E}">
        <p14:creationId xmlns:p14="http://schemas.microsoft.com/office/powerpoint/2010/main" val="1490575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9" name="Rectangle 2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13D292-1327-1045-BE68-2BBF4346CD24}"/>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4000">
                <a:solidFill>
                  <a:schemeClr val="tx1"/>
                </a:solidFill>
                <a:latin typeface="+mj-lt"/>
                <a:cs typeface="+mj-cs"/>
              </a:rPr>
              <a:t>Who we reach </a:t>
            </a:r>
          </a:p>
        </p:txBody>
      </p:sp>
      <p:sp>
        <p:nvSpPr>
          <p:cNvPr id="3" name="Text Placeholder 2">
            <a:extLst>
              <a:ext uri="{FF2B5EF4-FFF2-40B4-BE49-F238E27FC236}">
                <a16:creationId xmlns:a16="http://schemas.microsoft.com/office/drawing/2014/main" id="{5C21819F-4950-0A41-BEA8-F757C0399B66}"/>
              </a:ext>
            </a:extLst>
          </p:cNvPr>
          <p:cNvSpPr>
            <a:spLocks noGrp="1"/>
          </p:cNvSpPr>
          <p:nvPr>
            <p:ph type="body" sz="quarter" idx="10"/>
          </p:nvPr>
        </p:nvSpPr>
        <p:spPr>
          <a:xfrm>
            <a:off x="849466" y="1812616"/>
            <a:ext cx="4646905" cy="3613149"/>
          </a:xfrm>
        </p:spPr>
        <p:txBody>
          <a:bodyPr vert="horz" lIns="91440" tIns="45720" rIns="91440" bIns="45720" rtlCol="0" anchor="ctr">
            <a:normAutofit/>
          </a:bodyPr>
          <a:lstStyle/>
          <a:p>
            <a:pPr marL="342900" indent="-228600">
              <a:buFont typeface="Arial" panose="020B0604020202020204" pitchFamily="34" charset="0"/>
              <a:buChar char="•"/>
            </a:pPr>
            <a:r>
              <a:rPr lang="en-US">
                <a:latin typeface="+mn-lt"/>
                <a:cs typeface="+mn-cs"/>
              </a:rPr>
              <a:t>General public – local, state and national</a:t>
            </a:r>
            <a:endParaRPr lang="en-US">
              <a:latin typeface="+mn-lt"/>
              <a:cs typeface="Calibri"/>
            </a:endParaRPr>
          </a:p>
          <a:p>
            <a:pPr marL="342900" indent="-228600">
              <a:buFont typeface="Arial" panose="020B0604020202020204" pitchFamily="34" charset="0"/>
              <a:buChar char="•"/>
            </a:pPr>
            <a:r>
              <a:rPr lang="en-US">
                <a:latin typeface="+mn-lt"/>
                <a:cs typeface="+mn-cs"/>
              </a:rPr>
              <a:t>Science and tech journalists </a:t>
            </a:r>
            <a:endParaRPr lang="en-US">
              <a:latin typeface="+mn-lt"/>
              <a:cs typeface="Calibri"/>
            </a:endParaRPr>
          </a:p>
          <a:p>
            <a:pPr marL="342900" indent="-228600">
              <a:buFont typeface="Arial" panose="020B0604020202020204" pitchFamily="34" charset="0"/>
              <a:buChar char="•"/>
            </a:pPr>
            <a:r>
              <a:rPr lang="en-US">
                <a:latin typeface="+mn-lt"/>
                <a:cs typeface="+mn-cs"/>
              </a:rPr>
              <a:t>Peers via trade journal, </a:t>
            </a:r>
            <a:r>
              <a:rPr lang="en-US" err="1">
                <a:latin typeface="+mn-lt"/>
                <a:cs typeface="+mn-cs"/>
              </a:rPr>
              <a:t>EurekAlert</a:t>
            </a:r>
            <a:r>
              <a:rPr lang="en-US">
                <a:latin typeface="+mn-lt"/>
                <a:cs typeface="+mn-cs"/>
              </a:rPr>
              <a:t>!</a:t>
            </a:r>
            <a:endParaRPr lang="en-US">
              <a:latin typeface="+mn-lt"/>
              <a:cs typeface="Calibri"/>
            </a:endParaRPr>
          </a:p>
          <a:p>
            <a:pPr marL="342900" indent="-228600">
              <a:buFont typeface="Arial" panose="020B0604020202020204" pitchFamily="34" charset="0"/>
              <a:buChar char="•"/>
            </a:pPr>
            <a:r>
              <a:rPr lang="en-US">
                <a:latin typeface="+mn-lt"/>
                <a:cs typeface="+mn-cs"/>
              </a:rPr>
              <a:t>Trojan community, supporters</a:t>
            </a:r>
            <a:endParaRPr lang="en-US">
              <a:latin typeface="+mn-lt"/>
              <a:cs typeface="Calibri"/>
            </a:endParaRPr>
          </a:p>
          <a:p>
            <a:pPr marL="342900" indent="-228600">
              <a:buFont typeface="Arial" panose="020B0604020202020204" pitchFamily="34" charset="0"/>
              <a:buChar char="•"/>
            </a:pPr>
            <a:r>
              <a:rPr lang="en-US">
                <a:latin typeface="+mn-lt"/>
                <a:cs typeface="+mn-cs"/>
              </a:rPr>
              <a:t>Policymakers</a:t>
            </a:r>
            <a:endParaRPr lang="en-US">
              <a:latin typeface="+mn-lt"/>
              <a:cs typeface="Calibri"/>
            </a:endParaRPr>
          </a:p>
          <a:p>
            <a:pPr indent="-228600">
              <a:buFont typeface="Arial" panose="020B0604020202020204" pitchFamily="34" charset="0"/>
              <a:buChar char="•"/>
            </a:pPr>
            <a:endParaRPr lang="en-US" sz="2000">
              <a:latin typeface="+mn-lt"/>
              <a:cs typeface="+mn-cs"/>
            </a:endParaRPr>
          </a:p>
          <a:p>
            <a:pPr indent="-228600">
              <a:buFont typeface="Arial" panose="020B0604020202020204" pitchFamily="34" charset="0"/>
              <a:buChar char="•"/>
            </a:pPr>
            <a:endParaRPr lang="en-US" sz="2000">
              <a:latin typeface="+mn-lt"/>
              <a:cs typeface="+mn-cs"/>
            </a:endParaRPr>
          </a:p>
          <a:p>
            <a:pPr indent="-228600">
              <a:buFont typeface="Arial" panose="020B0604020202020204" pitchFamily="34" charset="0"/>
              <a:buChar char="•"/>
            </a:pPr>
            <a:endParaRPr lang="en-US" sz="2000">
              <a:latin typeface="+mn-lt"/>
              <a:cs typeface="+mn-cs"/>
            </a:endParaRPr>
          </a:p>
        </p:txBody>
      </p:sp>
      <p:pic>
        <p:nvPicPr>
          <p:cNvPr id="5" name="Picture 4" descr="A person and person standing outside a building&#10;&#10;Description automatically generated">
            <a:extLst>
              <a:ext uri="{FF2B5EF4-FFF2-40B4-BE49-F238E27FC236}">
                <a16:creationId xmlns:a16="http://schemas.microsoft.com/office/drawing/2014/main" id="{10C869CF-EA75-BC61-CF52-7C688B3BF6E3}"/>
              </a:ext>
            </a:extLst>
          </p:cNvPr>
          <p:cNvPicPr>
            <a:picLocks noChangeAspect="1"/>
          </p:cNvPicPr>
          <p:nvPr/>
        </p:nvPicPr>
        <p:blipFill rotWithShape="1">
          <a:blip r:embed="rId3"/>
          <a:srcRect t="11501" r="1" b="4220"/>
          <a:stretch/>
        </p:blipFill>
        <p:spPr>
          <a:xfrm>
            <a:off x="6096000" y="1"/>
            <a:ext cx="6102825" cy="6858000"/>
          </a:xfrm>
          <a:prstGeom prst="rect">
            <a:avLst/>
          </a:prstGeom>
        </p:spPr>
      </p:pic>
      <p:pic>
        <p:nvPicPr>
          <p:cNvPr id="4" name="Picture 3" descr="A red and white logo&#10;&#10;Description automatically generated">
            <a:extLst>
              <a:ext uri="{FF2B5EF4-FFF2-40B4-BE49-F238E27FC236}">
                <a16:creationId xmlns:a16="http://schemas.microsoft.com/office/drawing/2014/main" id="{370F9F7C-D7C4-46FB-E2FC-B0F74D95AB28}"/>
              </a:ext>
            </a:extLst>
          </p:cNvPr>
          <p:cNvPicPr>
            <a:picLocks noChangeAspect="1"/>
          </p:cNvPicPr>
          <p:nvPr/>
        </p:nvPicPr>
        <p:blipFill>
          <a:blip r:embed="rId4"/>
          <a:stretch>
            <a:fillRect/>
          </a:stretch>
        </p:blipFill>
        <p:spPr>
          <a:xfrm>
            <a:off x="846967" y="4784901"/>
            <a:ext cx="1509166" cy="882410"/>
          </a:xfrm>
          <a:prstGeom prst="rect">
            <a:avLst/>
          </a:prstGeom>
        </p:spPr>
      </p:pic>
      <p:pic>
        <p:nvPicPr>
          <p:cNvPr id="6" name="Picture 5" descr="A black text on a white background&#10;&#10;Description automatically generated">
            <a:extLst>
              <a:ext uri="{FF2B5EF4-FFF2-40B4-BE49-F238E27FC236}">
                <a16:creationId xmlns:a16="http://schemas.microsoft.com/office/drawing/2014/main" id="{A418689D-BFBE-CCB4-3AD9-032EE97A0AF6}"/>
              </a:ext>
            </a:extLst>
          </p:cNvPr>
          <p:cNvPicPr>
            <a:picLocks noChangeAspect="1"/>
          </p:cNvPicPr>
          <p:nvPr/>
        </p:nvPicPr>
        <p:blipFill>
          <a:blip r:embed="rId5"/>
          <a:stretch>
            <a:fillRect/>
          </a:stretch>
        </p:blipFill>
        <p:spPr>
          <a:xfrm>
            <a:off x="347957" y="5750073"/>
            <a:ext cx="2743200" cy="523269"/>
          </a:xfrm>
          <a:prstGeom prst="rect">
            <a:avLst/>
          </a:prstGeom>
        </p:spPr>
      </p:pic>
      <p:pic>
        <p:nvPicPr>
          <p:cNvPr id="7" name="Picture 6" descr="A black and white logo&#10;&#10;Description automatically generated">
            <a:extLst>
              <a:ext uri="{FF2B5EF4-FFF2-40B4-BE49-F238E27FC236}">
                <a16:creationId xmlns:a16="http://schemas.microsoft.com/office/drawing/2014/main" id="{2E81BCF0-A860-491F-5472-F23D922451A1}"/>
              </a:ext>
            </a:extLst>
          </p:cNvPr>
          <p:cNvPicPr>
            <a:picLocks noChangeAspect="1"/>
          </p:cNvPicPr>
          <p:nvPr/>
        </p:nvPicPr>
        <p:blipFill>
          <a:blip r:embed="rId6"/>
          <a:stretch>
            <a:fillRect/>
          </a:stretch>
        </p:blipFill>
        <p:spPr>
          <a:xfrm>
            <a:off x="3173427" y="5748274"/>
            <a:ext cx="2743200" cy="661737"/>
          </a:xfrm>
          <a:prstGeom prst="rect">
            <a:avLst/>
          </a:prstGeom>
        </p:spPr>
      </p:pic>
      <p:pic>
        <p:nvPicPr>
          <p:cNvPr id="8" name="Picture 7" descr="A black text on a white background&#10;&#10;Description automatically generated">
            <a:extLst>
              <a:ext uri="{FF2B5EF4-FFF2-40B4-BE49-F238E27FC236}">
                <a16:creationId xmlns:a16="http://schemas.microsoft.com/office/drawing/2014/main" id="{8F752A70-25A2-2CD1-9D7E-3A758145C823}"/>
              </a:ext>
            </a:extLst>
          </p:cNvPr>
          <p:cNvPicPr>
            <a:picLocks noChangeAspect="1"/>
          </p:cNvPicPr>
          <p:nvPr/>
        </p:nvPicPr>
        <p:blipFill>
          <a:blip r:embed="rId7"/>
          <a:stretch>
            <a:fillRect/>
          </a:stretch>
        </p:blipFill>
        <p:spPr>
          <a:xfrm>
            <a:off x="3173427" y="4931926"/>
            <a:ext cx="2743200" cy="487209"/>
          </a:xfrm>
          <a:prstGeom prst="rect">
            <a:avLst/>
          </a:prstGeom>
        </p:spPr>
      </p:pic>
    </p:spTree>
    <p:extLst>
      <p:ext uri="{BB962C8B-B14F-4D97-AF65-F5344CB8AC3E}">
        <p14:creationId xmlns:p14="http://schemas.microsoft.com/office/powerpoint/2010/main" val="4671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screenshot of a video&#10;&#10;Description automatically generated">
            <a:extLst>
              <a:ext uri="{FF2B5EF4-FFF2-40B4-BE49-F238E27FC236}">
                <a16:creationId xmlns:a16="http://schemas.microsoft.com/office/drawing/2014/main" id="{BC895416-742E-EF44-B29F-B24F2BA0BCBB}"/>
              </a:ext>
            </a:extLst>
          </p:cNvPr>
          <p:cNvPicPr>
            <a:picLocks noChangeAspect="1"/>
          </p:cNvPicPr>
          <p:nvPr/>
        </p:nvPicPr>
        <p:blipFill rotWithShape="1">
          <a:blip r:embed="rId3"/>
          <a:srcRect t="4431" b="148"/>
          <a:stretch/>
        </p:blipFill>
        <p:spPr>
          <a:xfrm>
            <a:off x="4038600" y="1246189"/>
            <a:ext cx="3559175" cy="4351187"/>
          </a:xfrm>
          <a:prstGeom prst="rect">
            <a:avLst/>
          </a:prstGeom>
        </p:spPr>
      </p:pic>
      <p:pic>
        <p:nvPicPr>
          <p:cNvPr id="6" name="Picture 5" descr="A child running on a beach&#10;&#10;Description automatically generated">
            <a:extLst>
              <a:ext uri="{FF2B5EF4-FFF2-40B4-BE49-F238E27FC236}">
                <a16:creationId xmlns:a16="http://schemas.microsoft.com/office/drawing/2014/main" id="{950C98F4-E60A-DC40-AA74-AED9B7DF4B0C}"/>
              </a:ext>
            </a:extLst>
          </p:cNvPr>
          <p:cNvPicPr>
            <a:picLocks noChangeAspect="1"/>
          </p:cNvPicPr>
          <p:nvPr/>
        </p:nvPicPr>
        <p:blipFill>
          <a:blip r:embed="rId4"/>
          <a:stretch>
            <a:fillRect/>
          </a:stretch>
        </p:blipFill>
        <p:spPr>
          <a:xfrm>
            <a:off x="7651750" y="1246188"/>
            <a:ext cx="3575050" cy="4357688"/>
          </a:xfrm>
          <a:prstGeom prst="rect">
            <a:avLst/>
          </a:prstGeom>
        </p:spPr>
      </p:pic>
      <p:sp>
        <p:nvSpPr>
          <p:cNvPr id="2" name="Title 1">
            <a:extLst>
              <a:ext uri="{FF2B5EF4-FFF2-40B4-BE49-F238E27FC236}">
                <a16:creationId xmlns:a16="http://schemas.microsoft.com/office/drawing/2014/main" id="{63FB4471-44AB-ED45-B960-60E9BC36B140}"/>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We are storytellers</a:t>
            </a:r>
          </a:p>
        </p:txBody>
      </p:sp>
    </p:spTree>
    <p:extLst>
      <p:ext uri="{BB962C8B-B14F-4D97-AF65-F5344CB8AC3E}">
        <p14:creationId xmlns:p14="http://schemas.microsoft.com/office/powerpoint/2010/main" val="969736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2E5E1-EFFD-B4FA-971D-8D9EC24B481F}"/>
              </a:ext>
            </a:extLst>
          </p:cNvPr>
          <p:cNvSpPr>
            <a:spLocks noGrp="1"/>
          </p:cNvSpPr>
          <p:nvPr>
            <p:ph type="title"/>
          </p:nvPr>
        </p:nvSpPr>
        <p:spPr>
          <a:xfrm>
            <a:off x="7559852" y="1128094"/>
            <a:ext cx="3953975" cy="1415270"/>
          </a:xfrm>
        </p:spPr>
        <p:txBody>
          <a:bodyPr vert="horz" lIns="91440" tIns="45720" rIns="91440" bIns="45720" rtlCol="0" anchor="t">
            <a:normAutofit/>
          </a:bodyPr>
          <a:lstStyle/>
          <a:p>
            <a:r>
              <a:rPr lang="en-US" sz="3200">
                <a:solidFill>
                  <a:schemeClr val="tx1"/>
                </a:solidFill>
                <a:latin typeface="+mj-lt"/>
                <a:cs typeface="+mj-cs"/>
              </a:rPr>
              <a:t>Tips for telling us your story</a:t>
            </a:r>
          </a:p>
        </p:txBody>
      </p:sp>
      <p:sp>
        <p:nvSpPr>
          <p:cNvPr id="33" name="Rectangle 32">
            <a:extLst>
              <a:ext uri="{FF2B5EF4-FFF2-40B4-BE49-F238E27FC236}">
                <a16:creationId xmlns:a16="http://schemas.microsoft.com/office/drawing/2014/main" id="{B00278AE-C62A-3610-2127-E5F5BEDC2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4470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uniform sitting on a boat with another person in the background&#10;&#10;Description automatically generated">
            <a:extLst>
              <a:ext uri="{FF2B5EF4-FFF2-40B4-BE49-F238E27FC236}">
                <a16:creationId xmlns:a16="http://schemas.microsoft.com/office/drawing/2014/main" id="{53D19311-8A69-FF5D-4234-CF05DFC5ED94}"/>
              </a:ext>
            </a:extLst>
          </p:cNvPr>
          <p:cNvPicPr>
            <a:picLocks noChangeAspect="1"/>
          </p:cNvPicPr>
          <p:nvPr/>
        </p:nvPicPr>
        <p:blipFill rotWithShape="1">
          <a:blip r:embed="rId3"/>
          <a:srcRect t="15793" r="-2" b="-2"/>
          <a:stretch/>
        </p:blipFill>
        <p:spPr>
          <a:xfrm>
            <a:off x="801329" y="1432743"/>
            <a:ext cx="3325626" cy="4437204"/>
          </a:xfrm>
          <a:prstGeom prst="rect">
            <a:avLst/>
          </a:prstGeom>
        </p:spPr>
      </p:pic>
      <p:pic>
        <p:nvPicPr>
          <p:cNvPr id="5" name="Picture 4" descr="A blue and white logo&#10;&#10;Description automatically generated">
            <a:extLst>
              <a:ext uri="{FF2B5EF4-FFF2-40B4-BE49-F238E27FC236}">
                <a16:creationId xmlns:a16="http://schemas.microsoft.com/office/drawing/2014/main" id="{41264D09-7E90-E6B0-152C-2E019CE83055}"/>
              </a:ext>
            </a:extLst>
          </p:cNvPr>
          <p:cNvPicPr>
            <a:picLocks noChangeAspect="1"/>
          </p:cNvPicPr>
          <p:nvPr/>
        </p:nvPicPr>
        <p:blipFill>
          <a:blip r:embed="rId4"/>
          <a:stretch>
            <a:fillRect/>
          </a:stretch>
        </p:blipFill>
        <p:spPr>
          <a:xfrm>
            <a:off x="5122757" y="1432597"/>
            <a:ext cx="1809422" cy="1284258"/>
          </a:xfrm>
          <a:prstGeom prst="rect">
            <a:avLst/>
          </a:prstGeom>
        </p:spPr>
      </p:pic>
      <p:cxnSp>
        <p:nvCxnSpPr>
          <p:cNvPr id="35" name="Straight Connector 34">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78854"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descr="A black text on a white background&#10;&#10;Description automatically generated">
            <a:extLst>
              <a:ext uri="{FF2B5EF4-FFF2-40B4-BE49-F238E27FC236}">
                <a16:creationId xmlns:a16="http://schemas.microsoft.com/office/drawing/2014/main" id="{ED43B351-72FC-8570-4A6D-CD897DC87A7B}"/>
              </a:ext>
            </a:extLst>
          </p:cNvPr>
          <p:cNvPicPr>
            <a:picLocks noChangeAspect="1"/>
          </p:cNvPicPr>
          <p:nvPr/>
        </p:nvPicPr>
        <p:blipFill>
          <a:blip r:embed="rId5"/>
          <a:stretch>
            <a:fillRect/>
          </a:stretch>
        </p:blipFill>
        <p:spPr>
          <a:xfrm>
            <a:off x="4347336" y="3124406"/>
            <a:ext cx="3214961" cy="452251"/>
          </a:xfrm>
          <a:prstGeom prst="rect">
            <a:avLst/>
          </a:prstGeom>
        </p:spPr>
      </p:pic>
      <p:sp>
        <p:nvSpPr>
          <p:cNvPr id="3" name="Text Placeholder 2">
            <a:extLst>
              <a:ext uri="{FF2B5EF4-FFF2-40B4-BE49-F238E27FC236}">
                <a16:creationId xmlns:a16="http://schemas.microsoft.com/office/drawing/2014/main" id="{EF6370B9-7F52-86C1-E0ED-D04D730C2187}"/>
              </a:ext>
            </a:extLst>
          </p:cNvPr>
          <p:cNvSpPr>
            <a:spLocks noGrp="1"/>
          </p:cNvSpPr>
          <p:nvPr>
            <p:ph type="body" sz="quarter" idx="10"/>
          </p:nvPr>
        </p:nvSpPr>
        <p:spPr>
          <a:xfrm>
            <a:off x="7647517" y="2462445"/>
            <a:ext cx="4109071" cy="3801319"/>
          </a:xfrm>
        </p:spPr>
        <p:txBody>
          <a:bodyPr vert="horz" lIns="91440" tIns="45720" rIns="91440" bIns="45720" rtlCol="0">
            <a:normAutofit/>
          </a:bodyPr>
          <a:lstStyle/>
          <a:p>
            <a:pPr marL="342900" indent="-228600">
              <a:buFont typeface="Arial" panose="020B0604020202020204" pitchFamily="34" charset="0"/>
              <a:buChar char="•"/>
            </a:pPr>
            <a:r>
              <a:rPr lang="en-US" sz="1700">
                <a:latin typeface="+mn-lt"/>
                <a:cs typeface="+mn-cs"/>
              </a:rPr>
              <a:t>Be available.</a:t>
            </a:r>
          </a:p>
          <a:p>
            <a:pPr marL="342900" indent="-228600">
              <a:buFont typeface="Arial" panose="020B0604020202020204" pitchFamily="34" charset="0"/>
              <a:buChar char="•"/>
            </a:pPr>
            <a:r>
              <a:rPr lang="en-US" sz="1700" b="1">
                <a:latin typeface="+mn-lt"/>
                <a:cs typeface="+mn-cs"/>
              </a:rPr>
              <a:t>3 main talking points (e.g.) What you found; why it matters; who it helps</a:t>
            </a:r>
            <a:r>
              <a:rPr lang="en-US" sz="1700">
                <a:latin typeface="+mn-lt"/>
                <a:cs typeface="+mn-cs"/>
              </a:rPr>
              <a:t>.) </a:t>
            </a:r>
          </a:p>
          <a:p>
            <a:pPr marL="342900" indent="-228600">
              <a:buFont typeface="Arial" panose="020B0604020202020204" pitchFamily="34" charset="0"/>
              <a:buChar char="•"/>
            </a:pPr>
            <a:r>
              <a:rPr lang="en-US" sz="1700">
                <a:latin typeface="+mn-lt"/>
                <a:cs typeface="+mn-cs"/>
              </a:rPr>
              <a:t>Visuals – photos, graphics or videos can tell a story</a:t>
            </a:r>
          </a:p>
          <a:p>
            <a:pPr marL="342900" indent="-228600">
              <a:buFont typeface="Arial" panose="020B0604020202020204" pitchFamily="34" charset="0"/>
              <a:buChar char="•"/>
            </a:pPr>
            <a:r>
              <a:rPr lang="en-US" sz="1700">
                <a:latin typeface="+mn-lt"/>
                <a:cs typeface="+mn-cs"/>
              </a:rPr>
              <a:t>Speak for yourself and your work.</a:t>
            </a:r>
            <a:endParaRPr lang="en-US" sz="1700" b="1">
              <a:latin typeface="+mn-lt"/>
              <a:cs typeface="+mn-cs"/>
            </a:endParaRPr>
          </a:p>
          <a:p>
            <a:pPr marL="342900" indent="-228600">
              <a:buFont typeface="Arial" panose="020B0604020202020204" pitchFamily="34" charset="0"/>
              <a:buChar char="•"/>
            </a:pPr>
            <a:r>
              <a:rPr lang="en-US" sz="1700">
                <a:latin typeface="+mn-lt"/>
                <a:cs typeface="+mn-cs"/>
              </a:rPr>
              <a:t>If you have time, develop your profile by sharing your expertise on LinkedIn.</a:t>
            </a:r>
          </a:p>
          <a:p>
            <a:pPr marL="342900" indent="-228600">
              <a:buFont typeface="Arial" panose="020B0604020202020204" pitchFamily="34" charset="0"/>
              <a:buChar char="•"/>
            </a:pPr>
            <a:r>
              <a:rPr lang="en-US" sz="1700">
                <a:latin typeface="+mn-lt"/>
                <a:cs typeface="+mn-cs"/>
              </a:rPr>
              <a:t>Build a rapport with us -- and the journalists we introduce.</a:t>
            </a:r>
          </a:p>
        </p:txBody>
      </p:sp>
      <p:pic>
        <p:nvPicPr>
          <p:cNvPr id="11" name="Picture 10" descr="A black background with white text&#10;&#10;Description automatically generated">
            <a:extLst>
              <a:ext uri="{FF2B5EF4-FFF2-40B4-BE49-F238E27FC236}">
                <a16:creationId xmlns:a16="http://schemas.microsoft.com/office/drawing/2014/main" id="{1FACFCD2-F4CF-9FC0-C704-685388055153}"/>
              </a:ext>
            </a:extLst>
          </p:cNvPr>
          <p:cNvPicPr>
            <a:picLocks noChangeAspect="1"/>
          </p:cNvPicPr>
          <p:nvPr/>
        </p:nvPicPr>
        <p:blipFill>
          <a:blip r:embed="rId6"/>
          <a:stretch>
            <a:fillRect/>
          </a:stretch>
        </p:blipFill>
        <p:spPr>
          <a:xfrm>
            <a:off x="4656966" y="3994431"/>
            <a:ext cx="2743200" cy="838200"/>
          </a:xfrm>
          <a:prstGeom prst="rect">
            <a:avLst/>
          </a:prstGeom>
        </p:spPr>
      </p:pic>
      <p:pic>
        <p:nvPicPr>
          <p:cNvPr id="13" name="Picture 12" descr="A white letter on a black background&#10;&#10;Description automatically generated">
            <a:extLst>
              <a:ext uri="{FF2B5EF4-FFF2-40B4-BE49-F238E27FC236}">
                <a16:creationId xmlns:a16="http://schemas.microsoft.com/office/drawing/2014/main" id="{FB412C4B-C4BE-D97C-0DFE-346035FBDA5A}"/>
              </a:ext>
            </a:extLst>
          </p:cNvPr>
          <p:cNvPicPr>
            <a:picLocks noChangeAspect="1"/>
          </p:cNvPicPr>
          <p:nvPr/>
        </p:nvPicPr>
        <p:blipFill>
          <a:blip r:embed="rId7"/>
          <a:stretch>
            <a:fillRect/>
          </a:stretch>
        </p:blipFill>
        <p:spPr>
          <a:xfrm>
            <a:off x="4967161" y="5082509"/>
            <a:ext cx="2122811" cy="658080"/>
          </a:xfrm>
          <a:prstGeom prst="rect">
            <a:avLst/>
          </a:prstGeom>
        </p:spPr>
      </p:pic>
      <p:pic>
        <p:nvPicPr>
          <p:cNvPr id="15" name="Picture 14" descr="A logo with black text&#10;&#10;Description automatically generated">
            <a:extLst>
              <a:ext uri="{FF2B5EF4-FFF2-40B4-BE49-F238E27FC236}">
                <a16:creationId xmlns:a16="http://schemas.microsoft.com/office/drawing/2014/main" id="{0977AF7E-F76A-3CA3-2EA5-4881B69901E3}"/>
              </a:ext>
            </a:extLst>
          </p:cNvPr>
          <p:cNvPicPr>
            <a:picLocks noChangeAspect="1"/>
          </p:cNvPicPr>
          <p:nvPr/>
        </p:nvPicPr>
        <p:blipFill>
          <a:blip r:embed="rId8"/>
          <a:stretch>
            <a:fillRect/>
          </a:stretch>
        </p:blipFill>
        <p:spPr>
          <a:xfrm>
            <a:off x="799763" y="675325"/>
            <a:ext cx="1886794" cy="753278"/>
          </a:xfrm>
          <a:prstGeom prst="rect">
            <a:avLst/>
          </a:prstGeom>
        </p:spPr>
      </p:pic>
    </p:spTree>
    <p:extLst>
      <p:ext uri="{BB962C8B-B14F-4D97-AF65-F5344CB8AC3E}">
        <p14:creationId xmlns:p14="http://schemas.microsoft.com/office/powerpoint/2010/main" val="202630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589FE-3F8B-EB6F-1CAE-0D02F8F0E832}"/>
              </a:ext>
            </a:extLst>
          </p:cNvPr>
          <p:cNvSpPr>
            <a:spLocks noGrp="1"/>
          </p:cNvSpPr>
          <p:nvPr>
            <p:ph type="title"/>
          </p:nvPr>
        </p:nvSpPr>
        <p:spPr/>
        <p:txBody>
          <a:bodyPr>
            <a:normAutofit/>
          </a:bodyPr>
          <a:lstStyle/>
          <a:p>
            <a:r>
              <a:rPr lang="en-US" sz="3600">
                <a:solidFill>
                  <a:schemeClr val="tx1"/>
                </a:solidFill>
                <a:latin typeface="Calibri Light"/>
              </a:rPr>
              <a:t>Start working with us</a:t>
            </a:r>
          </a:p>
        </p:txBody>
      </p:sp>
      <p:sp>
        <p:nvSpPr>
          <p:cNvPr id="3" name="Text Placeholder 2">
            <a:extLst>
              <a:ext uri="{FF2B5EF4-FFF2-40B4-BE49-F238E27FC236}">
                <a16:creationId xmlns:a16="http://schemas.microsoft.com/office/drawing/2014/main" id="{584305F4-E85C-F359-4ABD-AF9A4E02EF09}"/>
              </a:ext>
            </a:extLst>
          </p:cNvPr>
          <p:cNvSpPr>
            <a:spLocks noGrp="1"/>
          </p:cNvSpPr>
          <p:nvPr>
            <p:ph type="body" sz="quarter" idx="10"/>
          </p:nvPr>
        </p:nvSpPr>
        <p:spPr>
          <a:xfrm>
            <a:off x="609600" y="1425918"/>
            <a:ext cx="10972800" cy="4746282"/>
          </a:xfrm>
        </p:spPr>
        <p:txBody>
          <a:bodyPr vert="horz" lIns="91440" tIns="45720" rIns="91440" bIns="45720" rtlCol="0" anchor="t">
            <a:normAutofit/>
          </a:bodyPr>
          <a:lstStyle/>
          <a:p>
            <a:endParaRPr lang="en-US">
              <a:latin typeface="Calibri"/>
              <a:cs typeface="Arial"/>
            </a:endParaRPr>
          </a:p>
          <a:p>
            <a:pPr marL="342900" indent="-342900">
              <a:buChar char="•"/>
            </a:pPr>
            <a:r>
              <a:rPr lang="en-US" dirty="0">
                <a:latin typeface="Calibri"/>
                <a:cs typeface="Arial"/>
              </a:rPr>
              <a:t>Be an expert and join the USC Pressroom: </a:t>
            </a:r>
            <a:r>
              <a:rPr lang="en-US" dirty="0">
                <a:latin typeface="Calibri"/>
                <a:cs typeface="Arial"/>
                <a:hlinkClick r:id="rId2"/>
              </a:rPr>
              <a:t>http://pressroom.usc.edu</a:t>
            </a:r>
            <a:r>
              <a:rPr lang="en-US" dirty="0">
                <a:latin typeface="Calibri"/>
                <a:cs typeface="Arial"/>
              </a:rPr>
              <a:t> </a:t>
            </a:r>
            <a:endParaRPr lang="en-US"/>
          </a:p>
          <a:p>
            <a:pPr marL="342900" indent="-342900">
              <a:buChar char="•"/>
            </a:pPr>
            <a:endParaRPr lang="en-US">
              <a:latin typeface="Calibri"/>
            </a:endParaRPr>
          </a:p>
          <a:p>
            <a:pPr marL="342900" indent="-342900">
              <a:buChar char="•"/>
            </a:pPr>
            <a:r>
              <a:rPr lang="en-US" dirty="0">
                <a:latin typeface="Calibri"/>
                <a:cs typeface="Arial"/>
              </a:rPr>
              <a:t>Tell us about your expertise</a:t>
            </a:r>
            <a:endParaRPr lang="en-US">
              <a:latin typeface="Calibri"/>
            </a:endParaRPr>
          </a:p>
          <a:p>
            <a:pPr marL="342900" indent="-342900">
              <a:buChar char="•"/>
            </a:pPr>
            <a:endParaRPr lang="en-US">
              <a:latin typeface="Calibri"/>
            </a:endParaRPr>
          </a:p>
          <a:p>
            <a:pPr marL="342900" indent="-342900">
              <a:buChar char="•"/>
            </a:pPr>
            <a:r>
              <a:rPr lang="en-US" dirty="0">
                <a:latin typeface="Calibri"/>
                <a:cs typeface="Arial"/>
              </a:rPr>
              <a:t>Invite us to visit your lab, witness a demo, see an experiment or attend a webinar</a:t>
            </a:r>
            <a:endParaRPr lang="en-US" dirty="0">
              <a:latin typeface="Calibri"/>
            </a:endParaRPr>
          </a:p>
          <a:p>
            <a:endParaRPr lang="en-US">
              <a:latin typeface="Calibri"/>
            </a:endParaRPr>
          </a:p>
          <a:p>
            <a:r>
              <a:rPr lang="en-US" dirty="0">
                <a:latin typeface="Calibri"/>
                <a:cs typeface="Arial"/>
              </a:rPr>
              <a:t>Not sure? Contact us: </a:t>
            </a:r>
            <a:r>
              <a:rPr lang="en-US" dirty="0">
                <a:latin typeface="Calibri"/>
                <a:cs typeface="Arial"/>
                <a:hlinkClick r:id="rId3"/>
              </a:rPr>
              <a:t>paulmcq@usc.edu</a:t>
            </a:r>
            <a:r>
              <a:rPr lang="en-US" dirty="0">
                <a:latin typeface="Calibri"/>
                <a:cs typeface="Arial"/>
              </a:rPr>
              <a:t>, </a:t>
            </a:r>
            <a:r>
              <a:rPr lang="en-US" dirty="0">
                <a:latin typeface="Calibri"/>
                <a:cs typeface="Arial"/>
                <a:hlinkClick r:id="rId4"/>
              </a:rPr>
              <a:t>gersema@usc.edu</a:t>
            </a:r>
            <a:endParaRPr lang="en-US">
              <a:latin typeface="Calibri"/>
              <a:cs typeface="Arial"/>
            </a:endParaRPr>
          </a:p>
          <a:p>
            <a:endParaRPr lang="en-US">
              <a:latin typeface="Calibri"/>
            </a:endParaRPr>
          </a:p>
          <a:p>
            <a:endParaRPr lang="en-US">
              <a:latin typeface="Calibri"/>
            </a:endParaRPr>
          </a:p>
          <a:p>
            <a:endParaRPr lang="en-US">
              <a:latin typeface="Calibri"/>
            </a:endParaRPr>
          </a:p>
          <a:p>
            <a:endParaRPr lang="en-US">
              <a:latin typeface="Calibri"/>
            </a:endParaRPr>
          </a:p>
          <a:p>
            <a:endParaRPr lang="en-US">
              <a:latin typeface="Calibri"/>
            </a:endParaRPr>
          </a:p>
        </p:txBody>
      </p:sp>
    </p:spTree>
    <p:extLst>
      <p:ext uri="{BB962C8B-B14F-4D97-AF65-F5344CB8AC3E}">
        <p14:creationId xmlns:p14="http://schemas.microsoft.com/office/powerpoint/2010/main" val="9200468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ANGLE" val="5"/>
</p:tagLst>
</file>

<file path=ppt/tags/tag13.xml><?xml version="1.0" encoding="utf-8"?>
<p:tagLst xmlns:a="http://schemas.openxmlformats.org/drawingml/2006/main" xmlns:r="http://schemas.openxmlformats.org/officeDocument/2006/relationships" xmlns:p="http://schemas.openxmlformats.org/presentationml/2006/main">
  <p:tag name="ANGLE" val="5"/>
</p:tagLst>
</file>

<file path=ppt/tags/tag14.xml><?xml version="1.0" encoding="utf-8"?>
<p:tagLst xmlns:a="http://schemas.openxmlformats.org/drawingml/2006/main" xmlns:r="http://schemas.openxmlformats.org/officeDocument/2006/relationships" xmlns:p="http://schemas.openxmlformats.org/presentationml/2006/main">
  <p:tag name="ANGLE" val="4"/>
</p:tagLst>
</file>

<file path=ppt/tags/tag15.xml><?xml version="1.0" encoding="utf-8"?>
<p:tagLst xmlns:a="http://schemas.openxmlformats.org/drawingml/2006/main" xmlns:r="http://schemas.openxmlformats.org/officeDocument/2006/relationships" xmlns:p="http://schemas.openxmlformats.org/presentationml/2006/main">
  <p:tag name="ANGLE" val="4"/>
</p:tagLst>
</file>

<file path=ppt/tags/tag16.xml><?xml version="1.0" encoding="utf-8"?>
<p:tagLst xmlns:a="http://schemas.openxmlformats.org/drawingml/2006/main" xmlns:r="http://schemas.openxmlformats.org/officeDocument/2006/relationships" xmlns:p="http://schemas.openxmlformats.org/presentationml/2006/main">
  <p:tag name="ANGLE" val="3"/>
</p:tagLst>
</file>

<file path=ppt/tags/tag17.xml><?xml version="1.0" encoding="utf-8"?>
<p:tagLst xmlns:a="http://schemas.openxmlformats.org/drawingml/2006/main" xmlns:r="http://schemas.openxmlformats.org/officeDocument/2006/relationships" xmlns:p="http://schemas.openxmlformats.org/presentationml/2006/main">
  <p:tag name="ANGLE" val="3"/>
</p:tagLst>
</file>

<file path=ppt/tags/tag18.xml><?xml version="1.0" encoding="utf-8"?>
<p:tagLst xmlns:a="http://schemas.openxmlformats.org/drawingml/2006/main" xmlns:r="http://schemas.openxmlformats.org/officeDocument/2006/relationships" xmlns:p="http://schemas.openxmlformats.org/presentationml/2006/main">
  <p:tag name="ANGLE" val="2"/>
</p:tagLst>
</file>

<file path=ppt/tags/tag19.xml><?xml version="1.0" encoding="utf-8"?>
<p:tagLst xmlns:a="http://schemas.openxmlformats.org/drawingml/2006/main" xmlns:r="http://schemas.openxmlformats.org/officeDocument/2006/relationships" xmlns:p="http://schemas.openxmlformats.org/presentationml/2006/main">
  <p:tag name="ANGLE" val="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0.xml><?xml version="1.0" encoding="utf-8"?>
<p:tagLst xmlns:a="http://schemas.openxmlformats.org/drawingml/2006/main" xmlns:r="http://schemas.openxmlformats.org/officeDocument/2006/relationships" xmlns:p="http://schemas.openxmlformats.org/presentationml/2006/main">
  <p:tag name="ANGLE" val="1"/>
</p:tagLst>
</file>

<file path=ppt/tags/tag21.xml><?xml version="1.0" encoding="utf-8"?>
<p:tagLst xmlns:a="http://schemas.openxmlformats.org/drawingml/2006/main" xmlns:r="http://schemas.openxmlformats.org/officeDocument/2006/relationships" xmlns:p="http://schemas.openxmlformats.org/presentationml/2006/main">
  <p:tag name="ANGLE" val="1"/>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4.xml><?xml version="1.0" encoding="utf-8"?>
<p:tagLst xmlns:a="http://schemas.openxmlformats.org/drawingml/2006/main" xmlns:r="http://schemas.openxmlformats.org/officeDocument/2006/relationships" xmlns:p="http://schemas.openxmlformats.org/presentationml/2006/main">
  <p:tag name="SHAPENAME" val="Subtitle"/>
</p:tagLst>
</file>

<file path=ppt/tags/tag25.xml><?xml version="1.0" encoding="utf-8"?>
<p:tagLst xmlns:a="http://schemas.openxmlformats.org/drawingml/2006/main" xmlns:r="http://schemas.openxmlformats.org/officeDocument/2006/relationships" xmlns:p="http://schemas.openxmlformats.org/presentationml/2006/main">
  <p:tag name="SHAPENAME" val="Title"/>
</p:tagLst>
</file>

<file path=ppt/tags/tag26.xml><?xml version="1.0" encoding="utf-8"?>
<p:tagLst xmlns:a="http://schemas.openxmlformats.org/drawingml/2006/main" xmlns:r="http://schemas.openxmlformats.org/officeDocument/2006/relationships" xmlns:p="http://schemas.openxmlformats.org/presentationml/2006/main">
  <p:tag name="SHAPENAME" val="Titl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9.xml><?xml version="1.0" encoding="utf-8"?>
<p:tagLst xmlns:a="http://schemas.openxmlformats.org/drawingml/2006/main" xmlns:r="http://schemas.openxmlformats.org/officeDocument/2006/relationships" xmlns:p="http://schemas.openxmlformats.org/presentationml/2006/main">
  <p:tag name="SHAPENAME" val="5. Source"/>
</p:tagLst>
</file>

<file path=ppt/tags/tag3.xml><?xml version="1.0" encoding="utf-8"?>
<p:tagLst xmlns:a="http://schemas.openxmlformats.org/drawingml/2006/main" xmlns:r="http://schemas.openxmlformats.org/officeDocument/2006/relationships" xmlns:p="http://schemas.openxmlformats.org/presentationml/2006/main">
  <p:tag name="SHAPENAME" val="4. Footnote"/>
</p:tagLst>
</file>

<file path=ppt/tags/tag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xml><?xml version="1.0" encoding="utf-8"?>
<p:tagLst xmlns:a="http://schemas.openxmlformats.org/drawingml/2006/main" xmlns:r="http://schemas.openxmlformats.org/officeDocument/2006/relationships" xmlns:p="http://schemas.openxmlformats.org/presentationml/2006/main">
  <p:tag name="NAME" val="ACET"/>
</p:tagLst>
</file>

<file path=ppt/tags/tag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heme/theme1.xml><?xml version="1.0" encoding="utf-8"?>
<a:theme xmlns:a="http://schemas.openxmlformats.org/drawingml/2006/main" name="USC Powerpoint Template -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Custom 3">
      <a:dk1>
        <a:srgbClr val="333333"/>
      </a:dk1>
      <a:lt1>
        <a:srgbClr val="FFFFFF"/>
      </a:lt1>
      <a:dk2>
        <a:srgbClr val="FFFFFF"/>
      </a:dk2>
      <a:lt2>
        <a:srgbClr val="D1D1D1"/>
      </a:lt2>
      <a:accent1>
        <a:srgbClr val="A22424"/>
      </a:accent1>
      <a:accent2>
        <a:srgbClr val="8E8E8E"/>
      </a:accent2>
      <a:accent3>
        <a:srgbClr val="540000"/>
      </a:accent3>
      <a:accent4>
        <a:srgbClr val="D1D1D1"/>
      </a:accent4>
      <a:accent5>
        <a:srgbClr val="C02222"/>
      </a:accent5>
      <a:accent6>
        <a:srgbClr val="FFC000"/>
      </a:accent6>
      <a:hlink>
        <a:srgbClr val="000099"/>
      </a:hlink>
      <a:folHlink>
        <a:srgbClr val="660066"/>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333333"/>
        </a:dk1>
        <a:lt1>
          <a:srgbClr val="FFFFFF"/>
        </a:lt1>
        <a:dk2>
          <a:srgbClr val="FFFFFF"/>
        </a:dk2>
        <a:lt2>
          <a:srgbClr val="EFBCB3"/>
        </a:lt2>
        <a:accent1>
          <a:srgbClr val="A22424"/>
        </a:accent1>
        <a:accent2>
          <a:srgbClr val="D2452E"/>
        </a:accent2>
        <a:accent3>
          <a:srgbClr val="540000"/>
        </a:accent3>
        <a:accent4>
          <a:srgbClr val="D1D1D1"/>
        </a:accent4>
        <a:accent5>
          <a:srgbClr val="8E8E8E"/>
        </a:accent5>
        <a:accent6>
          <a:srgbClr val="FFC000"/>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SV0942_template_v2.potx" id="{C4D3070D-B9C1-4F0B-A63A-F960612DE9CF}" vid="{F998C308-FAC4-4A5C-AB06-BA0FA07730E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7</Slides>
  <Notes>6</Notes>
  <HiddenSlides>0</HiddenSlides>
  <ScaleCrop>false</ScaleCrop>
  <HeadingPairs>
    <vt:vector size="4" baseType="variant">
      <vt:variant>
        <vt:lpstr>Theme</vt:lpstr>
      </vt:variant>
      <vt:variant>
        <vt:i4>2</vt:i4>
      </vt:variant>
      <vt:variant>
        <vt:lpstr>Slide Titles</vt:lpstr>
      </vt:variant>
      <vt:variant>
        <vt:i4>7</vt:i4>
      </vt:variant>
    </vt:vector>
  </HeadingPairs>
  <TitlesOfParts>
    <vt:vector size="9" baseType="lpstr">
      <vt:lpstr>USC Powerpoint Template - White</vt:lpstr>
      <vt:lpstr>White</vt:lpstr>
      <vt:lpstr>USC Research Communications</vt:lpstr>
      <vt:lpstr>What USC Media Relations does for you </vt:lpstr>
      <vt:lpstr>How we do it </vt:lpstr>
      <vt:lpstr>Who we reach </vt:lpstr>
      <vt:lpstr>We are storytellers</vt:lpstr>
      <vt:lpstr>Tips for telling us your story</vt:lpstr>
      <vt:lpstr>Start working with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Molleda</dc:creator>
  <cp:lastModifiedBy>Emily Gersema</cp:lastModifiedBy>
  <cp:revision>99</cp:revision>
  <dcterms:created xsi:type="dcterms:W3CDTF">2018-10-15T18:11:54Z</dcterms:created>
  <dcterms:modified xsi:type="dcterms:W3CDTF">2023-08-18T00:30:28Z</dcterms:modified>
</cp:coreProperties>
</file>