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57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A4CC7-1CEF-4471-9660-359FA9BEAB7A}" v="81" dt="2023-08-18T17:57:21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6134" autoAdjust="0"/>
  </p:normalViewPr>
  <p:slideViewPr>
    <p:cSldViewPr snapToGrid="0">
      <p:cViewPr varScale="1">
        <p:scale>
          <a:sx n="98" d="100"/>
          <a:sy n="98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cock-Williams, Ari" userId="4175c98d-5563-4e15-b9e5-1826eb12e361" providerId="ADAL" clId="{4D9A4CC7-1CEF-4471-9660-359FA9BEAB7A}"/>
    <pc:docChg chg="undo redo custSel addSld modSld sldOrd">
      <pc:chgData name="Aycock-Williams, Ari" userId="4175c98d-5563-4e15-b9e5-1826eb12e361" providerId="ADAL" clId="{4D9A4CC7-1CEF-4471-9660-359FA9BEAB7A}" dt="2023-08-18T18:08:13.272" v="1064" actId="403"/>
      <pc:docMkLst>
        <pc:docMk/>
      </pc:docMkLst>
      <pc:sldChg chg="addSp delSp modSp mod">
        <pc:chgData name="Aycock-Williams, Ari" userId="4175c98d-5563-4e15-b9e5-1826eb12e361" providerId="ADAL" clId="{4D9A4CC7-1CEF-4471-9660-359FA9BEAB7A}" dt="2023-08-18T17:57:43.625" v="997" actId="20577"/>
        <pc:sldMkLst>
          <pc:docMk/>
          <pc:sldMk cId="1715536800" sldId="257"/>
        </pc:sldMkLst>
        <pc:spChg chg="mod">
          <ac:chgData name="Aycock-Williams, Ari" userId="4175c98d-5563-4e15-b9e5-1826eb12e361" providerId="ADAL" clId="{4D9A4CC7-1CEF-4471-9660-359FA9BEAB7A}" dt="2023-08-08T17:51:25.238" v="112" actId="113"/>
          <ac:spMkLst>
            <pc:docMk/>
            <pc:sldMk cId="1715536800" sldId="257"/>
            <ac:spMk id="2" creationId="{6FACF776-D715-2DDD-33A0-72AE7AFEBB36}"/>
          </ac:spMkLst>
        </pc:spChg>
        <pc:spChg chg="add mod">
          <ac:chgData name="Aycock-Williams, Ari" userId="4175c98d-5563-4e15-b9e5-1826eb12e361" providerId="ADAL" clId="{4D9A4CC7-1CEF-4471-9660-359FA9BEAB7A}" dt="2023-08-18T17:57:43.625" v="997" actId="20577"/>
          <ac:spMkLst>
            <pc:docMk/>
            <pc:sldMk cId="1715536800" sldId="257"/>
            <ac:spMk id="5" creationId="{F7E5393B-E4E1-7B51-7128-A090613E8F3D}"/>
          </ac:spMkLst>
        </pc:spChg>
        <pc:spChg chg="add mod">
          <ac:chgData name="Aycock-Williams, Ari" userId="4175c98d-5563-4e15-b9e5-1826eb12e361" providerId="ADAL" clId="{4D9A4CC7-1CEF-4471-9660-359FA9BEAB7A}" dt="2023-08-08T18:47:44.211" v="380" actId="1076"/>
          <ac:spMkLst>
            <pc:docMk/>
            <pc:sldMk cId="1715536800" sldId="257"/>
            <ac:spMk id="11" creationId="{FA133932-6F3A-B1F7-6815-6A8CE97568EF}"/>
          </ac:spMkLst>
        </pc:spChg>
        <pc:picChg chg="mod">
          <ac:chgData name="Aycock-Williams, Ari" userId="4175c98d-5563-4e15-b9e5-1826eb12e361" providerId="ADAL" clId="{4D9A4CC7-1CEF-4471-9660-359FA9BEAB7A}" dt="2023-08-08T18:19:25.787" v="253" actId="1076"/>
          <ac:picMkLst>
            <pc:docMk/>
            <pc:sldMk cId="1715536800" sldId="257"/>
            <ac:picMk id="4" creationId="{A7C888A0-3A87-1633-8338-7071D9978F6F}"/>
          </ac:picMkLst>
        </pc:picChg>
        <pc:picChg chg="add mod">
          <ac:chgData name="Aycock-Williams, Ari" userId="4175c98d-5563-4e15-b9e5-1826eb12e361" providerId="ADAL" clId="{4D9A4CC7-1CEF-4471-9660-359FA9BEAB7A}" dt="2023-08-08T19:02:26.724" v="666" actId="1076"/>
          <ac:picMkLst>
            <pc:docMk/>
            <pc:sldMk cId="1715536800" sldId="257"/>
            <ac:picMk id="7" creationId="{575BCAB3-30A6-3AE8-88EE-70E4AE7529ED}"/>
          </ac:picMkLst>
        </pc:picChg>
        <pc:picChg chg="add mod">
          <ac:chgData name="Aycock-Williams, Ari" userId="4175c98d-5563-4e15-b9e5-1826eb12e361" providerId="ADAL" clId="{4D9A4CC7-1CEF-4471-9660-359FA9BEAB7A}" dt="2023-08-08T19:02:34.390" v="667" actId="14100"/>
          <ac:picMkLst>
            <pc:docMk/>
            <pc:sldMk cId="1715536800" sldId="257"/>
            <ac:picMk id="8" creationId="{DE05A86E-3606-9009-70D9-951FBE56EFAA}"/>
          </ac:picMkLst>
        </pc:picChg>
        <pc:picChg chg="add del">
          <ac:chgData name="Aycock-Williams, Ari" userId="4175c98d-5563-4e15-b9e5-1826eb12e361" providerId="ADAL" clId="{4D9A4CC7-1CEF-4471-9660-359FA9BEAB7A}" dt="2023-08-08T18:45:27.025" v="331" actId="478"/>
          <ac:picMkLst>
            <pc:docMk/>
            <pc:sldMk cId="1715536800" sldId="257"/>
            <ac:picMk id="10" creationId="{53D248EC-31BB-DE0A-022E-3A1D5D0D5A30}"/>
          </ac:picMkLst>
        </pc:picChg>
      </pc:sldChg>
      <pc:sldChg chg="addSp delSp modSp mod ord setBg">
        <pc:chgData name="Aycock-Williams, Ari" userId="4175c98d-5563-4e15-b9e5-1826eb12e361" providerId="ADAL" clId="{4D9A4CC7-1CEF-4471-9660-359FA9BEAB7A}" dt="2023-08-08T19:10:06.085" v="835"/>
        <pc:sldMkLst>
          <pc:docMk/>
          <pc:sldMk cId="4225060028" sldId="258"/>
        </pc:sldMkLst>
        <pc:spChg chg="mod">
          <ac:chgData name="Aycock-Williams, Ari" userId="4175c98d-5563-4e15-b9e5-1826eb12e361" providerId="ADAL" clId="{4D9A4CC7-1CEF-4471-9660-359FA9BEAB7A}" dt="2023-08-08T18:48:00.460" v="383" actId="26606"/>
          <ac:spMkLst>
            <pc:docMk/>
            <pc:sldMk cId="4225060028" sldId="258"/>
            <ac:spMk id="2" creationId="{85CFDC8C-D32D-E3FC-D10A-D8797C169127}"/>
          </ac:spMkLst>
        </pc:spChg>
        <pc:spChg chg="mod ord">
          <ac:chgData name="Aycock-Williams, Ari" userId="4175c98d-5563-4e15-b9e5-1826eb12e361" providerId="ADAL" clId="{4D9A4CC7-1CEF-4471-9660-359FA9BEAB7A}" dt="2023-08-08T18:48:00.460" v="383" actId="26606"/>
          <ac:spMkLst>
            <pc:docMk/>
            <pc:sldMk cId="4225060028" sldId="258"/>
            <ac:spMk id="3" creationId="{51C93F6E-1752-499C-BEC2-A5879B607D1E}"/>
          </ac:spMkLst>
        </pc:spChg>
        <pc:spChg chg="add del">
          <ac:chgData name="Aycock-Williams, Ari" userId="4175c98d-5563-4e15-b9e5-1826eb12e361" providerId="ADAL" clId="{4D9A4CC7-1CEF-4471-9660-359FA9BEAB7A}" dt="2023-08-08T18:48:21.033" v="387" actId="26606"/>
          <ac:spMkLst>
            <pc:docMk/>
            <pc:sldMk cId="4225060028" sldId="258"/>
            <ac:spMk id="1028" creationId="{E81BF4F6-F2CF-4984-9D14-D6966D92F99F}"/>
          </ac:spMkLst>
        </pc:spChg>
        <pc:spChg chg="add">
          <ac:chgData name="Aycock-Williams, Ari" userId="4175c98d-5563-4e15-b9e5-1826eb12e361" providerId="ADAL" clId="{4D9A4CC7-1CEF-4471-9660-359FA9BEAB7A}" dt="2023-08-08T18:48:21.033" v="387" actId="26606"/>
          <ac:spMkLst>
            <pc:docMk/>
            <pc:sldMk cId="4225060028" sldId="258"/>
            <ac:spMk id="1030" creationId="{E81BF4F6-F2CF-4984-9D14-D6966D92F99F}"/>
          </ac:spMkLst>
        </pc:spChg>
        <pc:spChg chg="add del">
          <ac:chgData name="Aycock-Williams, Ari" userId="4175c98d-5563-4e15-b9e5-1826eb12e361" providerId="ADAL" clId="{4D9A4CC7-1CEF-4471-9660-359FA9BEAB7A}" dt="2023-08-08T18:46:32.584" v="350" actId="26606"/>
          <ac:spMkLst>
            <pc:docMk/>
            <pc:sldMk cId="4225060028" sldId="258"/>
            <ac:spMk id="1031" creationId="{17BDD930-0E65-490A-9CE5-554C357C4428}"/>
          </ac:spMkLst>
        </pc:spChg>
        <pc:spChg chg="add del">
          <ac:chgData name="Aycock-Williams, Ari" userId="4175c98d-5563-4e15-b9e5-1826eb12e361" providerId="ADAL" clId="{4D9A4CC7-1CEF-4471-9660-359FA9BEAB7A}" dt="2023-08-08T18:46:32.584" v="350" actId="26606"/>
          <ac:spMkLst>
            <pc:docMk/>
            <pc:sldMk cId="4225060028" sldId="258"/>
            <ac:spMk id="1033" creationId="{3A912C67-99A1-4956-8F68-1846C21771E8}"/>
          </ac:spMkLst>
        </pc:spChg>
        <pc:spChg chg="add del">
          <ac:chgData name="Aycock-Williams, Ari" userId="4175c98d-5563-4e15-b9e5-1826eb12e361" providerId="ADAL" clId="{4D9A4CC7-1CEF-4471-9660-359FA9BEAB7A}" dt="2023-08-08T18:46:35.033" v="352" actId="26606"/>
          <ac:spMkLst>
            <pc:docMk/>
            <pc:sldMk cId="4225060028" sldId="258"/>
            <ac:spMk id="1047" creationId="{7FF47CB7-972F-479F-A36D-9E72D26EC8DA}"/>
          </ac:spMkLst>
        </pc:spChg>
        <pc:spChg chg="add del">
          <ac:chgData name="Aycock-Williams, Ari" userId="4175c98d-5563-4e15-b9e5-1826eb12e361" providerId="ADAL" clId="{4D9A4CC7-1CEF-4471-9660-359FA9BEAB7A}" dt="2023-08-08T18:46:35.033" v="352" actId="26606"/>
          <ac:spMkLst>
            <pc:docMk/>
            <pc:sldMk cId="4225060028" sldId="258"/>
            <ac:spMk id="1048" creationId="{0D153B68-5844-490D-8E67-F616D6D721CA}"/>
          </ac:spMkLst>
        </pc:spChg>
        <pc:spChg chg="add del">
          <ac:chgData name="Aycock-Williams, Ari" userId="4175c98d-5563-4e15-b9e5-1826eb12e361" providerId="ADAL" clId="{4D9A4CC7-1CEF-4471-9660-359FA9BEAB7A}" dt="2023-08-08T18:46:35.033" v="352" actId="26606"/>
          <ac:spMkLst>
            <pc:docMk/>
            <pc:sldMk cId="4225060028" sldId="258"/>
            <ac:spMk id="1049" creationId="{9A0D773F-7A7D-4DBB-9DEA-86BB8B8F4BC8}"/>
          </ac:spMkLst>
        </pc:spChg>
        <pc:spChg chg="add del">
          <ac:chgData name="Aycock-Williams, Ari" userId="4175c98d-5563-4e15-b9e5-1826eb12e361" providerId="ADAL" clId="{4D9A4CC7-1CEF-4471-9660-359FA9BEAB7A}" dt="2023-08-08T18:47:49.130" v="382" actId="26606"/>
          <ac:spMkLst>
            <pc:docMk/>
            <pc:sldMk cId="4225060028" sldId="258"/>
            <ac:spMk id="1054" creationId="{AF6CB648-9554-488A-B457-99CAAD1DA528}"/>
          </ac:spMkLst>
        </pc:spChg>
        <pc:spChg chg="add del">
          <ac:chgData name="Aycock-Williams, Ari" userId="4175c98d-5563-4e15-b9e5-1826eb12e361" providerId="ADAL" clId="{4D9A4CC7-1CEF-4471-9660-359FA9BEAB7A}" dt="2023-08-08T18:47:49.130" v="382" actId="26606"/>
          <ac:spMkLst>
            <pc:docMk/>
            <pc:sldMk cId="4225060028" sldId="258"/>
            <ac:spMk id="1055" creationId="{E1ED8A68-A582-AC62-104E-E319E9DB340C}"/>
          </ac:spMkLst>
        </pc:spChg>
        <pc:spChg chg="add del">
          <ac:chgData name="Aycock-Williams, Ari" userId="4175c98d-5563-4e15-b9e5-1826eb12e361" providerId="ADAL" clId="{4D9A4CC7-1CEF-4471-9660-359FA9BEAB7A}" dt="2023-08-08T18:47:07.858" v="357" actId="26606"/>
          <ac:spMkLst>
            <pc:docMk/>
            <pc:sldMk cId="4225060028" sldId="258"/>
            <ac:spMk id="1060" creationId="{B65C0385-5E30-4D2E-AF9F-4639659D34E9}"/>
          </ac:spMkLst>
        </pc:spChg>
        <pc:spChg chg="add del">
          <ac:chgData name="Aycock-Williams, Ari" userId="4175c98d-5563-4e15-b9e5-1826eb12e361" providerId="ADAL" clId="{4D9A4CC7-1CEF-4471-9660-359FA9BEAB7A}" dt="2023-08-08T18:47:07.858" v="357" actId="26606"/>
          <ac:spMkLst>
            <pc:docMk/>
            <pc:sldMk cId="4225060028" sldId="258"/>
            <ac:spMk id="1062" creationId="{E335820B-3A29-42C5-AA8D-10ECA43CD985}"/>
          </ac:spMkLst>
        </pc:spChg>
        <pc:spChg chg="add del">
          <ac:chgData name="Aycock-Williams, Ari" userId="4175c98d-5563-4e15-b9e5-1826eb12e361" providerId="ADAL" clId="{4D9A4CC7-1CEF-4471-9660-359FA9BEAB7A}" dt="2023-08-08T18:47:41.470" v="377" actId="26606"/>
          <ac:spMkLst>
            <pc:docMk/>
            <pc:sldMk cId="4225060028" sldId="258"/>
            <ac:spMk id="1064" creationId="{AF6CB648-9554-488A-B457-99CAAD1DA528}"/>
          </ac:spMkLst>
        </pc:spChg>
        <pc:spChg chg="add del">
          <ac:chgData name="Aycock-Williams, Ari" userId="4175c98d-5563-4e15-b9e5-1826eb12e361" providerId="ADAL" clId="{4D9A4CC7-1CEF-4471-9660-359FA9BEAB7A}" dt="2023-08-08T18:47:41.470" v="377" actId="26606"/>
          <ac:spMkLst>
            <pc:docMk/>
            <pc:sldMk cId="4225060028" sldId="258"/>
            <ac:spMk id="1065" creationId="{E3ADCBE7-9330-1CDA-00EB-CDD12DB722FF}"/>
          </ac:spMkLst>
        </pc:spChg>
        <pc:spChg chg="add del">
          <ac:chgData name="Aycock-Williams, Ari" userId="4175c98d-5563-4e15-b9e5-1826eb12e361" providerId="ADAL" clId="{4D9A4CC7-1CEF-4471-9660-359FA9BEAB7A}" dt="2023-08-08T18:47:39.960" v="373" actId="26606"/>
          <ac:spMkLst>
            <pc:docMk/>
            <pc:sldMk cId="4225060028" sldId="258"/>
            <ac:spMk id="1070" creationId="{B6FACB3C-9069-4791-BC5C-0DB7CD19B853}"/>
          </ac:spMkLst>
        </pc:spChg>
        <pc:spChg chg="add del">
          <ac:chgData name="Aycock-Williams, Ari" userId="4175c98d-5563-4e15-b9e5-1826eb12e361" providerId="ADAL" clId="{4D9A4CC7-1CEF-4471-9660-359FA9BEAB7A}" dt="2023-08-08T18:47:39.960" v="373" actId="26606"/>
          <ac:spMkLst>
            <pc:docMk/>
            <pc:sldMk cId="4225060028" sldId="258"/>
            <ac:spMk id="1072" creationId="{71F2038E-D777-4B76-81DD-DD13EE91B9DD}"/>
          </ac:spMkLst>
        </pc:spChg>
        <pc:spChg chg="add del">
          <ac:chgData name="Aycock-Williams, Ari" userId="4175c98d-5563-4e15-b9e5-1826eb12e361" providerId="ADAL" clId="{4D9A4CC7-1CEF-4471-9660-359FA9BEAB7A}" dt="2023-08-08T18:47:37.308" v="368" actId="26606"/>
          <ac:spMkLst>
            <pc:docMk/>
            <pc:sldMk cId="4225060028" sldId="258"/>
            <ac:spMk id="1083" creationId="{A440A548-C0D4-4418-940E-EDC2F1D9A599}"/>
          </ac:spMkLst>
        </pc:spChg>
        <pc:spChg chg="add del">
          <ac:chgData name="Aycock-Williams, Ari" userId="4175c98d-5563-4e15-b9e5-1826eb12e361" providerId="ADAL" clId="{4D9A4CC7-1CEF-4471-9660-359FA9BEAB7A}" dt="2023-08-08T18:47:37.308" v="368" actId="26606"/>
          <ac:spMkLst>
            <pc:docMk/>
            <pc:sldMk cId="4225060028" sldId="258"/>
            <ac:spMk id="1085" creationId="{E708B267-8CD2-4684-A57B-9F1070769203}"/>
          </ac:spMkLst>
        </pc:spChg>
        <pc:grpChg chg="add del">
          <ac:chgData name="Aycock-Williams, Ari" userId="4175c98d-5563-4e15-b9e5-1826eb12e361" providerId="ADAL" clId="{4D9A4CC7-1CEF-4471-9660-359FA9BEAB7A}" dt="2023-08-08T18:46:32.584" v="350" actId="26606"/>
          <ac:grpSpMkLst>
            <pc:docMk/>
            <pc:sldMk cId="4225060028" sldId="258"/>
            <ac:grpSpMk id="1035" creationId="{569E5994-073E-4708-B3E6-43BFED0CEB4C}"/>
          </ac:grpSpMkLst>
        </pc:grpChg>
        <pc:grpChg chg="add del">
          <ac:chgData name="Aycock-Williams, Ari" userId="4175c98d-5563-4e15-b9e5-1826eb12e361" providerId="ADAL" clId="{4D9A4CC7-1CEF-4471-9660-359FA9BEAB7A}" dt="2023-08-08T18:46:32.584" v="350" actId="26606"/>
          <ac:grpSpMkLst>
            <pc:docMk/>
            <pc:sldMk cId="4225060028" sldId="258"/>
            <ac:grpSpMk id="1041" creationId="{DD81D498-EAA8-40F3-8230-AE4DEDA3830D}"/>
          </ac:grpSpMkLst>
        </pc:grpChg>
        <pc:grpChg chg="add del">
          <ac:chgData name="Aycock-Williams, Ari" userId="4175c98d-5563-4e15-b9e5-1826eb12e361" providerId="ADAL" clId="{4D9A4CC7-1CEF-4471-9660-359FA9BEAB7A}" dt="2023-08-08T18:46:41.445" v="354" actId="26606"/>
          <ac:grpSpMkLst>
            <pc:docMk/>
            <pc:sldMk cId="4225060028" sldId="258"/>
            <ac:grpSpMk id="1051" creationId="{C54A2A4D-19EF-3552-F383-6AD9587C8AFC}"/>
          </ac:grpSpMkLst>
        </pc:grpChg>
        <pc:grpChg chg="add del">
          <ac:chgData name="Aycock-Williams, Ari" userId="4175c98d-5563-4e15-b9e5-1826eb12e361" providerId="ADAL" clId="{4D9A4CC7-1CEF-4471-9660-359FA9BEAB7A}" dt="2023-08-08T18:47:39.960" v="373" actId="26606"/>
          <ac:grpSpMkLst>
            <pc:docMk/>
            <pc:sldMk cId="4225060028" sldId="258"/>
            <ac:grpSpMk id="1074" creationId="{DD354807-230F-4402-B1B9-F733A8F1F190}"/>
          </ac:grpSpMkLst>
        </pc:grpChg>
        <pc:grpChg chg="add del">
          <ac:chgData name="Aycock-Williams, Ari" userId="4175c98d-5563-4e15-b9e5-1826eb12e361" providerId="ADAL" clId="{4D9A4CC7-1CEF-4471-9660-359FA9BEAB7A}" dt="2023-08-08T18:47:37.308" v="368" actId="26606"/>
          <ac:grpSpMkLst>
            <pc:docMk/>
            <pc:sldMk cId="4225060028" sldId="258"/>
            <ac:grpSpMk id="1087" creationId="{41E5AB36-9328-47E9-95AD-E38AC1C0E18D}"/>
          </ac:grpSpMkLst>
        </pc:grpChg>
        <pc:picChg chg="ord">
          <ac:chgData name="Aycock-Williams, Ari" userId="4175c98d-5563-4e15-b9e5-1826eb12e361" providerId="ADAL" clId="{4D9A4CC7-1CEF-4471-9660-359FA9BEAB7A}" dt="2023-08-08T18:46:41.445" v="354" actId="26606"/>
          <ac:picMkLst>
            <pc:docMk/>
            <pc:sldMk cId="4225060028" sldId="258"/>
            <ac:picMk id="4" creationId="{E40DD11B-4488-8537-6830-0A62160AE092}"/>
          </ac:picMkLst>
        </pc:picChg>
        <pc:picChg chg="add mod ord">
          <ac:chgData name="Aycock-Williams, Ari" userId="4175c98d-5563-4e15-b9e5-1826eb12e361" providerId="ADAL" clId="{4D9A4CC7-1CEF-4471-9660-359FA9BEAB7A}" dt="2023-08-08T18:48:21.033" v="387" actId="26606"/>
          <ac:picMkLst>
            <pc:docMk/>
            <pc:sldMk cId="4225060028" sldId="258"/>
            <ac:picMk id="1026" creationId="{02DEED2D-D7AF-FBA7-6C2C-0A6EFD0D4BEF}"/>
          </ac:picMkLst>
        </pc:picChg>
      </pc:sldChg>
      <pc:sldChg chg="addSp delSp modSp mod setBg modNotesTx">
        <pc:chgData name="Aycock-Williams, Ari" userId="4175c98d-5563-4e15-b9e5-1826eb12e361" providerId="ADAL" clId="{4D9A4CC7-1CEF-4471-9660-359FA9BEAB7A}" dt="2023-08-08T19:06:55.313" v="786" actId="20577"/>
        <pc:sldMkLst>
          <pc:docMk/>
          <pc:sldMk cId="1546789621" sldId="259"/>
        </pc:sldMkLst>
        <pc:spChg chg="mod">
          <ac:chgData name="Aycock-Williams, Ari" userId="4175c98d-5563-4e15-b9e5-1826eb12e361" providerId="ADAL" clId="{4D9A4CC7-1CEF-4471-9660-359FA9BEAB7A}" dt="2023-08-08T19:06:55.313" v="786" actId="20577"/>
          <ac:spMkLst>
            <pc:docMk/>
            <pc:sldMk cId="1546789621" sldId="259"/>
            <ac:spMk id="2" creationId="{4533F589-2214-83BE-4021-A92528BC47E4}"/>
          </ac:spMkLst>
        </pc:spChg>
        <pc:spChg chg="add del mod">
          <ac:chgData name="Aycock-Williams, Ari" userId="4175c98d-5563-4e15-b9e5-1826eb12e361" providerId="ADAL" clId="{4D9A4CC7-1CEF-4471-9660-359FA9BEAB7A}" dt="2023-08-08T18:25:56.570" v="277" actId="26606"/>
          <ac:spMkLst>
            <pc:docMk/>
            <pc:sldMk cId="1546789621" sldId="259"/>
            <ac:spMk id="3" creationId="{2F83A1E4-83E4-3247-FC11-65BBE0131BBF}"/>
          </ac:spMkLst>
        </pc:spChg>
        <pc:spChg chg="add del">
          <ac:chgData name="Aycock-Williams, Ari" userId="4175c98d-5563-4e15-b9e5-1826eb12e361" providerId="ADAL" clId="{4D9A4CC7-1CEF-4471-9660-359FA9BEAB7A}" dt="2023-08-08T18:25:56.537" v="276" actId="26606"/>
          <ac:spMkLst>
            <pc:docMk/>
            <pc:sldMk cId="1546789621" sldId="259"/>
            <ac:spMk id="10" creationId="{7517A47C-B2E5-4B79-8061-D74B1311AF6E}"/>
          </ac:spMkLst>
        </pc:spChg>
        <pc:spChg chg="add">
          <ac:chgData name="Aycock-Williams, Ari" userId="4175c98d-5563-4e15-b9e5-1826eb12e361" providerId="ADAL" clId="{4D9A4CC7-1CEF-4471-9660-359FA9BEAB7A}" dt="2023-08-08T18:25:56.570" v="277" actId="26606"/>
          <ac:spMkLst>
            <pc:docMk/>
            <pc:sldMk cId="1546789621" sldId="259"/>
            <ac:spMk id="11" creationId="{B50AB553-2A96-4A92-96F2-93548E096954}"/>
          </ac:spMkLst>
        </pc:spChg>
        <pc:spChg chg="add del">
          <ac:chgData name="Aycock-Williams, Ari" userId="4175c98d-5563-4e15-b9e5-1826eb12e361" providerId="ADAL" clId="{4D9A4CC7-1CEF-4471-9660-359FA9BEAB7A}" dt="2023-08-08T18:25:56.537" v="276" actId="26606"/>
          <ac:spMkLst>
            <pc:docMk/>
            <pc:sldMk cId="1546789621" sldId="259"/>
            <ac:spMk id="12" creationId="{C505E780-2083-4CB5-A42A-5E0E2908ECC3}"/>
          </ac:spMkLst>
        </pc:spChg>
        <pc:spChg chg="add del">
          <ac:chgData name="Aycock-Williams, Ari" userId="4175c98d-5563-4e15-b9e5-1826eb12e361" providerId="ADAL" clId="{4D9A4CC7-1CEF-4471-9660-359FA9BEAB7A}" dt="2023-08-08T18:25:56.537" v="276" actId="26606"/>
          <ac:spMkLst>
            <pc:docMk/>
            <pc:sldMk cId="1546789621" sldId="259"/>
            <ac:spMk id="14" creationId="{D2C0AE1C-0118-41AE-8A10-7CDCBF10E96F}"/>
          </ac:spMkLst>
        </pc:spChg>
        <pc:spChg chg="add del">
          <ac:chgData name="Aycock-Williams, Ari" userId="4175c98d-5563-4e15-b9e5-1826eb12e361" providerId="ADAL" clId="{4D9A4CC7-1CEF-4471-9660-359FA9BEAB7A}" dt="2023-08-08T18:25:56.537" v="276" actId="26606"/>
          <ac:spMkLst>
            <pc:docMk/>
            <pc:sldMk cId="1546789621" sldId="259"/>
            <ac:spMk id="16" creationId="{463EEC44-1BA3-44ED-81FC-A644B04B2A44}"/>
          </ac:spMkLst>
        </pc:spChg>
        <pc:graphicFrameChg chg="add del">
          <ac:chgData name="Aycock-Williams, Ari" userId="4175c98d-5563-4e15-b9e5-1826eb12e361" providerId="ADAL" clId="{4D9A4CC7-1CEF-4471-9660-359FA9BEAB7A}" dt="2023-08-08T18:25:56.537" v="276" actId="26606"/>
          <ac:graphicFrameMkLst>
            <pc:docMk/>
            <pc:sldMk cId="1546789621" sldId="259"/>
            <ac:graphicFrameMk id="6" creationId="{E934BEC9-D863-E58C-8BDA-FE8AAC091F43}"/>
          </ac:graphicFrameMkLst>
        </pc:graphicFrameChg>
        <pc:graphicFrameChg chg="add mod modGraphic">
          <ac:chgData name="Aycock-Williams, Ari" userId="4175c98d-5563-4e15-b9e5-1826eb12e361" providerId="ADAL" clId="{4D9A4CC7-1CEF-4471-9660-359FA9BEAB7A}" dt="2023-08-08T19:06:25.704" v="781" actId="20577"/>
          <ac:graphicFrameMkLst>
            <pc:docMk/>
            <pc:sldMk cId="1546789621" sldId="259"/>
            <ac:graphicFrameMk id="18" creationId="{ABF37CE9-1A96-F7B1-F227-17F16E619C0F}"/>
          </ac:graphicFrameMkLst>
        </pc:graphicFrameChg>
        <pc:picChg chg="add">
          <ac:chgData name="Aycock-Williams, Ari" userId="4175c98d-5563-4e15-b9e5-1826eb12e361" providerId="ADAL" clId="{4D9A4CC7-1CEF-4471-9660-359FA9BEAB7A}" dt="2023-08-08T18:25:56.570" v="277" actId="26606"/>
          <ac:picMkLst>
            <pc:docMk/>
            <pc:sldMk cId="1546789621" sldId="259"/>
            <ac:picMk id="7" creationId="{12F117E9-0B93-F5D8-927F-083ADABBAD5D}"/>
          </ac:picMkLst>
        </pc:picChg>
      </pc:sldChg>
      <pc:sldChg chg="addSp delSp modSp mod setBg">
        <pc:chgData name="Aycock-Williams, Ari" userId="4175c98d-5563-4e15-b9e5-1826eb12e361" providerId="ADAL" clId="{4D9A4CC7-1CEF-4471-9660-359FA9BEAB7A}" dt="2023-08-18T18:08:13.272" v="1064" actId="403"/>
        <pc:sldMkLst>
          <pc:docMk/>
          <pc:sldMk cId="767936784" sldId="260"/>
        </pc:sldMkLst>
        <pc:spChg chg="mod">
          <ac:chgData name="Aycock-Williams, Ari" userId="4175c98d-5563-4e15-b9e5-1826eb12e361" providerId="ADAL" clId="{4D9A4CC7-1CEF-4471-9660-359FA9BEAB7A}" dt="2023-08-18T18:07:13.424" v="1013" actId="1076"/>
          <ac:spMkLst>
            <pc:docMk/>
            <pc:sldMk cId="767936784" sldId="260"/>
            <ac:spMk id="2" creationId="{E2EDAA15-351F-71EC-0146-75999415D7E5}"/>
          </ac:spMkLst>
        </pc:spChg>
        <pc:spChg chg="mod ord">
          <ac:chgData name="Aycock-Williams, Ari" userId="4175c98d-5563-4e15-b9e5-1826eb12e361" providerId="ADAL" clId="{4D9A4CC7-1CEF-4471-9660-359FA9BEAB7A}" dt="2023-08-18T18:08:13.272" v="1064" actId="403"/>
          <ac:spMkLst>
            <pc:docMk/>
            <pc:sldMk cId="767936784" sldId="260"/>
            <ac:spMk id="3" creationId="{958E32BB-9234-7216-58E5-4B4AF883E497}"/>
          </ac:spMkLst>
        </pc:spChg>
        <pc:spChg chg="add del">
          <ac:chgData name="Aycock-Williams, Ari" userId="4175c98d-5563-4e15-b9e5-1826eb12e361" providerId="ADAL" clId="{4D9A4CC7-1CEF-4471-9660-359FA9BEAB7A}" dt="2023-08-08T18:40:52.370" v="325" actId="26606"/>
          <ac:spMkLst>
            <pc:docMk/>
            <pc:sldMk cId="767936784" sldId="260"/>
            <ac:spMk id="11" creationId="{7D07B7BC-3270-4CF3-A7AA-0937908AD58A}"/>
          </ac:spMkLst>
        </pc:spChg>
        <pc:spChg chg="add del">
          <ac:chgData name="Aycock-Williams, Ari" userId="4175c98d-5563-4e15-b9e5-1826eb12e361" providerId="ADAL" clId="{4D9A4CC7-1CEF-4471-9660-359FA9BEAB7A}" dt="2023-08-08T22:49:57.004" v="979" actId="26606"/>
          <ac:spMkLst>
            <pc:docMk/>
            <pc:sldMk cId="767936784" sldId="260"/>
            <ac:spMk id="35" creationId="{EFE6CFD5-509D-42EE-82A6-1E376C36505C}"/>
          </ac:spMkLst>
        </pc:spChg>
        <pc:spChg chg="add del">
          <ac:chgData name="Aycock-Williams, Ari" userId="4175c98d-5563-4e15-b9e5-1826eb12e361" providerId="ADAL" clId="{4D9A4CC7-1CEF-4471-9660-359FA9BEAB7A}" dt="2023-08-08T22:49:57.004" v="979" actId="26606"/>
          <ac:spMkLst>
            <pc:docMk/>
            <pc:sldMk cId="767936784" sldId="260"/>
            <ac:spMk id="36" creationId="{70A48D59-8581-41F7-B529-F4617FE07A9A}"/>
          </ac:spMkLst>
        </pc:spChg>
        <pc:spChg chg="add del">
          <ac:chgData name="Aycock-Williams, Ari" userId="4175c98d-5563-4e15-b9e5-1826eb12e361" providerId="ADAL" clId="{4D9A4CC7-1CEF-4471-9660-359FA9BEAB7A}" dt="2023-08-08T20:36:57.808" v="919" actId="26606"/>
          <ac:spMkLst>
            <pc:docMk/>
            <pc:sldMk cId="767936784" sldId="260"/>
            <ac:spMk id="38" creationId="{6B92FAF7-0AD3-4B47-9111-D0E9CD79E247}"/>
          </ac:spMkLst>
        </pc:spChg>
        <pc:spChg chg="add del">
          <ac:chgData name="Aycock-Williams, Ari" userId="4175c98d-5563-4e15-b9e5-1826eb12e361" providerId="ADAL" clId="{4D9A4CC7-1CEF-4471-9660-359FA9BEAB7A}" dt="2023-08-08T22:50:03.894" v="981" actId="26606"/>
          <ac:spMkLst>
            <pc:docMk/>
            <pc:sldMk cId="767936784" sldId="260"/>
            <ac:spMk id="44" creationId="{8D6EA299-0840-6DEA-E670-C49AEBC87E89}"/>
          </ac:spMkLst>
        </pc:spChg>
        <pc:spChg chg="add del">
          <ac:chgData name="Aycock-Williams, Ari" userId="4175c98d-5563-4e15-b9e5-1826eb12e361" providerId="ADAL" clId="{4D9A4CC7-1CEF-4471-9660-359FA9BEAB7A}" dt="2023-08-08T22:50:03.894" v="981" actId="26606"/>
          <ac:spMkLst>
            <pc:docMk/>
            <pc:sldMk cId="767936784" sldId="260"/>
            <ac:spMk id="45" creationId="{AE3A741D-C19B-960A-5803-1C5887147820}"/>
          </ac:spMkLst>
        </pc:spChg>
        <pc:spChg chg="add del">
          <ac:chgData name="Aycock-Williams, Ari" userId="4175c98d-5563-4e15-b9e5-1826eb12e361" providerId="ADAL" clId="{4D9A4CC7-1CEF-4471-9660-359FA9BEAB7A}" dt="2023-08-08T22:50:03.894" v="981" actId="26606"/>
          <ac:spMkLst>
            <pc:docMk/>
            <pc:sldMk cId="767936784" sldId="260"/>
            <ac:spMk id="47" creationId="{9C3A50E9-9119-7BC3-083B-2D84CCC78E47}"/>
          </ac:spMkLst>
        </pc:spChg>
        <pc:spChg chg="add del">
          <ac:chgData name="Aycock-Williams, Ari" userId="4175c98d-5563-4e15-b9e5-1826eb12e361" providerId="ADAL" clId="{4D9A4CC7-1CEF-4471-9660-359FA9BEAB7A}" dt="2023-08-08T22:50:03.894" v="981" actId="26606"/>
          <ac:spMkLst>
            <pc:docMk/>
            <pc:sldMk cId="767936784" sldId="260"/>
            <ac:spMk id="48" creationId="{DC39DE25-0E4E-0AA7-0932-1D78C2372786}"/>
          </ac:spMkLst>
        </pc:spChg>
        <pc:spChg chg="add del">
          <ac:chgData name="Aycock-Williams, Ari" userId="4175c98d-5563-4e15-b9e5-1826eb12e361" providerId="ADAL" clId="{4D9A4CC7-1CEF-4471-9660-359FA9BEAB7A}" dt="2023-08-08T22:50:11.767" v="983" actId="26606"/>
          <ac:spMkLst>
            <pc:docMk/>
            <pc:sldMk cId="767936784" sldId="260"/>
            <ac:spMk id="50" creationId="{7A203437-703A-4E00-A8C0-91D328D6C7C7}"/>
          </ac:spMkLst>
        </pc:spChg>
        <pc:spChg chg="add del">
          <ac:chgData name="Aycock-Williams, Ari" userId="4175c98d-5563-4e15-b9e5-1826eb12e361" providerId="ADAL" clId="{4D9A4CC7-1CEF-4471-9660-359FA9BEAB7A}" dt="2023-08-08T22:50:11.767" v="983" actId="26606"/>
          <ac:spMkLst>
            <pc:docMk/>
            <pc:sldMk cId="767936784" sldId="260"/>
            <ac:spMk id="51" creationId="{CD84038B-4A56-439B-A184-79B2D4506692}"/>
          </ac:spMkLst>
        </pc:spChg>
        <pc:spChg chg="add del">
          <ac:chgData name="Aycock-Williams, Ari" userId="4175c98d-5563-4e15-b9e5-1826eb12e361" providerId="ADAL" clId="{4D9A4CC7-1CEF-4471-9660-359FA9BEAB7A}" dt="2023-08-08T22:50:11.767" v="983" actId="26606"/>
          <ac:spMkLst>
            <pc:docMk/>
            <pc:sldMk cId="767936784" sldId="260"/>
            <ac:spMk id="52" creationId="{4F96EE13-2C4D-4262-812E-DDE5FC35F0AD}"/>
          </ac:spMkLst>
        </pc:spChg>
        <pc:grpChg chg="add del">
          <ac:chgData name="Aycock-Williams, Ari" userId="4175c98d-5563-4e15-b9e5-1826eb12e361" providerId="ADAL" clId="{4D9A4CC7-1CEF-4471-9660-359FA9BEAB7A}" dt="2023-08-08T18:40:52.370" v="325" actId="26606"/>
          <ac:grpSpMkLst>
            <pc:docMk/>
            <pc:sldMk cId="767936784" sldId="260"/>
            <ac:grpSpMk id="13" creationId="{108BB4D4-D71A-48F5-B2D2-45D2D78F4C20}"/>
          </ac:grpSpMkLst>
        </pc:grpChg>
        <pc:grpChg chg="add del">
          <ac:chgData name="Aycock-Williams, Ari" userId="4175c98d-5563-4e15-b9e5-1826eb12e361" providerId="ADAL" clId="{4D9A4CC7-1CEF-4471-9660-359FA9BEAB7A}" dt="2023-08-08T18:40:52.370" v="325" actId="26606"/>
          <ac:grpSpMkLst>
            <pc:docMk/>
            <pc:sldMk cId="767936784" sldId="260"/>
            <ac:grpSpMk id="17" creationId="{E27AF472-EAE3-4572-AB69-B92BD10DBC6D}"/>
          </ac:grpSpMkLst>
        </pc:grpChg>
        <pc:grpChg chg="add del">
          <ac:chgData name="Aycock-Williams, Ari" userId="4175c98d-5563-4e15-b9e5-1826eb12e361" providerId="ADAL" clId="{4D9A4CC7-1CEF-4471-9660-359FA9BEAB7A}" dt="2023-08-08T22:50:11.767" v="983" actId="26606"/>
          <ac:grpSpMkLst>
            <pc:docMk/>
            <pc:sldMk cId="767936784" sldId="260"/>
            <ac:grpSpMk id="29" creationId="{114ED94A-C85D-4CD3-4205-438D21CE6B38}"/>
          </ac:grpSpMkLst>
        </pc:grpChg>
        <pc:grpChg chg="add del">
          <ac:chgData name="Aycock-Williams, Ari" userId="4175c98d-5563-4e15-b9e5-1826eb12e361" providerId="ADAL" clId="{4D9A4CC7-1CEF-4471-9660-359FA9BEAB7A}" dt="2023-08-08T20:36:57.808" v="919" actId="26606"/>
          <ac:grpSpMkLst>
            <pc:docMk/>
            <pc:sldMk cId="767936784" sldId="260"/>
            <ac:grpSpMk id="40" creationId="{D6A77139-BADB-4B2C-BD41-B67A4D37D758}"/>
          </ac:grpSpMkLst>
        </pc:grpChg>
        <pc:grpChg chg="add del">
          <ac:chgData name="Aycock-Williams, Ari" userId="4175c98d-5563-4e15-b9e5-1826eb12e361" providerId="ADAL" clId="{4D9A4CC7-1CEF-4471-9660-359FA9BEAB7A}" dt="2023-08-08T20:36:57.808" v="919" actId="26606"/>
          <ac:grpSpMkLst>
            <pc:docMk/>
            <pc:sldMk cId="767936784" sldId="260"/>
            <ac:grpSpMk id="46" creationId="{2786ABD8-AB9F-46F2-A7D9-36F1F7338CF9}"/>
          </ac:grpSpMkLst>
        </pc:grpChg>
        <pc:picChg chg="ord">
          <ac:chgData name="Aycock-Williams, Ari" userId="4175c98d-5563-4e15-b9e5-1826eb12e361" providerId="ADAL" clId="{4D9A4CC7-1CEF-4471-9660-359FA9BEAB7A}" dt="2023-08-08T22:50:11.767" v="983" actId="26606"/>
          <ac:picMkLst>
            <pc:docMk/>
            <pc:sldMk cId="767936784" sldId="260"/>
            <ac:picMk id="4" creationId="{C4F1B52E-C092-F46C-8173-AF4226B14385}"/>
          </ac:picMkLst>
        </pc:picChg>
        <pc:picChg chg="mod ord modCrop">
          <ac:chgData name="Aycock-Williams, Ari" userId="4175c98d-5563-4e15-b9e5-1826eb12e361" providerId="ADAL" clId="{4D9A4CC7-1CEF-4471-9660-359FA9BEAB7A}" dt="2023-08-08T22:50:11.767" v="983" actId="26606"/>
          <ac:picMkLst>
            <pc:docMk/>
            <pc:sldMk cId="767936784" sldId="260"/>
            <ac:picMk id="6" creationId="{DCF166EE-0554-F4D5-E132-C4555CA67BDA}"/>
          </ac:picMkLst>
        </pc:picChg>
        <pc:picChg chg="add del mod">
          <ac:chgData name="Aycock-Williams, Ari" userId="4175c98d-5563-4e15-b9e5-1826eb12e361" providerId="ADAL" clId="{4D9A4CC7-1CEF-4471-9660-359FA9BEAB7A}" dt="2023-08-08T22:49:25.435" v="974" actId="478"/>
          <ac:picMkLst>
            <pc:docMk/>
            <pc:sldMk cId="767936784" sldId="260"/>
            <ac:picMk id="7" creationId="{6C1ADCE3-A457-66F4-B6A8-48A5ABD3F3C6}"/>
          </ac:picMkLst>
        </pc:picChg>
        <pc:picChg chg="add mod ord">
          <ac:chgData name="Aycock-Williams, Ari" userId="4175c98d-5563-4e15-b9e5-1826eb12e361" providerId="ADAL" clId="{4D9A4CC7-1CEF-4471-9660-359FA9BEAB7A}" dt="2023-08-18T17:36:24.940" v="984" actId="1076"/>
          <ac:picMkLst>
            <pc:docMk/>
            <pc:sldMk cId="767936784" sldId="260"/>
            <ac:picMk id="8" creationId="{0A4A9169-FC2D-56A1-6CF3-643673398334}"/>
          </ac:picMkLst>
        </pc:picChg>
        <pc:cxnChg chg="add del">
          <ac:chgData name="Aycock-Williams, Ari" userId="4175c98d-5563-4e15-b9e5-1826eb12e361" providerId="ADAL" clId="{4D9A4CC7-1CEF-4471-9660-359FA9BEAB7A}" dt="2023-08-08T22:49:57.004" v="979" actId="26606"/>
          <ac:cxnSpMkLst>
            <pc:docMk/>
            <pc:sldMk cId="767936784" sldId="260"/>
            <ac:cxnSpMk id="42" creationId="{967F2066-0253-4771-A5F6-68111E1FE832}"/>
          </ac:cxnSpMkLst>
        </pc:cxnChg>
      </pc:sldChg>
      <pc:sldChg chg="addSp delSp modSp mod setBg">
        <pc:chgData name="Aycock-Williams, Ari" userId="4175c98d-5563-4e15-b9e5-1826eb12e361" providerId="ADAL" clId="{4D9A4CC7-1CEF-4471-9660-359FA9BEAB7A}" dt="2023-08-08T17:51:16.518" v="111" actId="26606"/>
        <pc:sldMkLst>
          <pc:docMk/>
          <pc:sldMk cId="3796059895" sldId="261"/>
        </pc:sldMkLst>
        <pc:spChg chg="mod">
          <ac:chgData name="Aycock-Williams, Ari" userId="4175c98d-5563-4e15-b9e5-1826eb12e361" providerId="ADAL" clId="{4D9A4CC7-1CEF-4471-9660-359FA9BEAB7A}" dt="2023-08-08T17:51:16.518" v="111" actId="26606"/>
          <ac:spMkLst>
            <pc:docMk/>
            <pc:sldMk cId="3796059895" sldId="261"/>
            <ac:spMk id="2" creationId="{8C92CB93-6AAD-FB08-90D9-D3E5A1FBD744}"/>
          </ac:spMkLst>
        </pc:spChg>
        <pc:spChg chg="add del">
          <ac:chgData name="Aycock-Williams, Ari" userId="4175c98d-5563-4e15-b9e5-1826eb12e361" providerId="ADAL" clId="{4D9A4CC7-1CEF-4471-9660-359FA9BEAB7A}" dt="2023-08-08T17:51:16.518" v="111" actId="26606"/>
          <ac:spMkLst>
            <pc:docMk/>
            <pc:sldMk cId="3796059895" sldId="261"/>
            <ac:spMk id="3" creationId="{72BBD412-5311-2CE0-A8C3-E5E97E471E16}"/>
          </ac:spMkLst>
        </pc:spChg>
        <pc:spChg chg="add del">
          <ac:chgData name="Aycock-Williams, Ari" userId="4175c98d-5563-4e15-b9e5-1826eb12e361" providerId="ADAL" clId="{4D9A4CC7-1CEF-4471-9660-359FA9BEAB7A}" dt="2023-08-08T17:51:16.478" v="110" actId="26606"/>
          <ac:spMkLst>
            <pc:docMk/>
            <pc:sldMk cId="3796059895" sldId="261"/>
            <ac:spMk id="10" creationId="{BACC6370-2D7E-4714-9D71-7542949D7D5D}"/>
          </ac:spMkLst>
        </pc:spChg>
        <pc:spChg chg="add del">
          <ac:chgData name="Aycock-Williams, Ari" userId="4175c98d-5563-4e15-b9e5-1826eb12e361" providerId="ADAL" clId="{4D9A4CC7-1CEF-4471-9660-359FA9BEAB7A}" dt="2023-08-08T17:51:16.478" v="110" actId="26606"/>
          <ac:spMkLst>
            <pc:docMk/>
            <pc:sldMk cId="3796059895" sldId="261"/>
            <ac:spMk id="12" creationId="{F68B3F68-107C-434F-AA38-110D5EA91B85}"/>
          </ac:spMkLst>
        </pc:spChg>
        <pc:spChg chg="add del">
          <ac:chgData name="Aycock-Williams, Ari" userId="4175c98d-5563-4e15-b9e5-1826eb12e361" providerId="ADAL" clId="{4D9A4CC7-1CEF-4471-9660-359FA9BEAB7A}" dt="2023-08-08T17:51:16.478" v="110" actId="26606"/>
          <ac:spMkLst>
            <pc:docMk/>
            <pc:sldMk cId="3796059895" sldId="261"/>
            <ac:spMk id="14" creationId="{AAD0DBB9-1A4B-4391-81D4-CB19F9AB918A}"/>
          </ac:spMkLst>
        </pc:spChg>
        <pc:spChg chg="add del">
          <ac:chgData name="Aycock-Williams, Ari" userId="4175c98d-5563-4e15-b9e5-1826eb12e361" providerId="ADAL" clId="{4D9A4CC7-1CEF-4471-9660-359FA9BEAB7A}" dt="2023-08-08T17:51:16.478" v="110" actId="26606"/>
          <ac:spMkLst>
            <pc:docMk/>
            <pc:sldMk cId="3796059895" sldId="261"/>
            <ac:spMk id="16" creationId="{063BBA22-50EA-4C4D-BE05-F1CE4E63AA56}"/>
          </ac:spMkLst>
        </pc:spChg>
        <pc:spChg chg="add">
          <ac:chgData name="Aycock-Williams, Ari" userId="4175c98d-5563-4e15-b9e5-1826eb12e361" providerId="ADAL" clId="{4D9A4CC7-1CEF-4471-9660-359FA9BEAB7A}" dt="2023-08-08T17:51:16.518" v="111" actId="26606"/>
          <ac:spMkLst>
            <pc:docMk/>
            <pc:sldMk cId="3796059895" sldId="261"/>
            <ac:spMk id="19" creationId="{345A976A-8DE3-4B67-B94B-2044FDD12899}"/>
          </ac:spMkLst>
        </pc:spChg>
        <pc:spChg chg="add">
          <ac:chgData name="Aycock-Williams, Ari" userId="4175c98d-5563-4e15-b9e5-1826eb12e361" providerId="ADAL" clId="{4D9A4CC7-1CEF-4471-9660-359FA9BEAB7A}" dt="2023-08-08T17:51:16.518" v="111" actId="26606"/>
          <ac:spMkLst>
            <pc:docMk/>
            <pc:sldMk cId="3796059895" sldId="261"/>
            <ac:spMk id="25" creationId="{6EAAA1B9-2DDB-49C9-A037-A523D2F13C15}"/>
          </ac:spMkLst>
        </pc:spChg>
        <pc:grpChg chg="add">
          <ac:chgData name="Aycock-Williams, Ari" userId="4175c98d-5563-4e15-b9e5-1826eb12e361" providerId="ADAL" clId="{4D9A4CC7-1CEF-4471-9660-359FA9BEAB7A}" dt="2023-08-08T17:51:16.518" v="111" actId="26606"/>
          <ac:grpSpMkLst>
            <pc:docMk/>
            <pc:sldMk cId="3796059895" sldId="261"/>
            <ac:grpSpMk id="20" creationId="{08701F99-7E4C-4B92-A4B5-307CDFB7A4DE}"/>
          </ac:grpSpMkLst>
        </pc:grpChg>
        <pc:grpChg chg="add">
          <ac:chgData name="Aycock-Williams, Ari" userId="4175c98d-5563-4e15-b9e5-1826eb12e361" providerId="ADAL" clId="{4D9A4CC7-1CEF-4471-9660-359FA9BEAB7A}" dt="2023-08-08T17:51:16.518" v="111" actId="26606"/>
          <ac:grpSpMkLst>
            <pc:docMk/>
            <pc:sldMk cId="3796059895" sldId="261"/>
            <ac:grpSpMk id="26" creationId="{B441F8D5-EBCE-4FB9-91A9-3425971C1F99}"/>
          </ac:grpSpMkLst>
        </pc:grpChg>
        <pc:graphicFrameChg chg="add del">
          <ac:chgData name="Aycock-Williams, Ari" userId="4175c98d-5563-4e15-b9e5-1826eb12e361" providerId="ADAL" clId="{4D9A4CC7-1CEF-4471-9660-359FA9BEAB7A}" dt="2023-08-08T17:51:16.478" v="110" actId="26606"/>
          <ac:graphicFrameMkLst>
            <pc:docMk/>
            <pc:sldMk cId="3796059895" sldId="261"/>
            <ac:graphicFrameMk id="6" creationId="{CAB60B2E-C7BE-7750-017D-94AAB7077FB8}"/>
          </ac:graphicFrameMkLst>
        </pc:graphicFrameChg>
        <pc:graphicFrameChg chg="add">
          <ac:chgData name="Aycock-Williams, Ari" userId="4175c98d-5563-4e15-b9e5-1826eb12e361" providerId="ADAL" clId="{4D9A4CC7-1CEF-4471-9660-359FA9BEAB7A}" dt="2023-08-08T17:51:16.518" v="111" actId="26606"/>
          <ac:graphicFrameMkLst>
            <pc:docMk/>
            <pc:sldMk cId="3796059895" sldId="261"/>
            <ac:graphicFrameMk id="28" creationId="{F9D3FE7B-A069-31E8-166E-88B9EA9AE818}"/>
          </ac:graphicFrameMkLst>
        </pc:graphicFrameChg>
      </pc:sldChg>
      <pc:sldChg chg="addSp delSp modSp new mod setBg">
        <pc:chgData name="Aycock-Williams, Ari" userId="4175c98d-5563-4e15-b9e5-1826eb12e361" providerId="ADAL" clId="{4D9A4CC7-1CEF-4471-9660-359FA9BEAB7A}" dt="2023-08-08T19:17:09.144" v="917" actId="1076"/>
        <pc:sldMkLst>
          <pc:docMk/>
          <pc:sldMk cId="3763771919" sldId="262"/>
        </pc:sldMkLst>
        <pc:spChg chg="mod">
          <ac:chgData name="Aycock-Williams, Ari" userId="4175c98d-5563-4e15-b9e5-1826eb12e361" providerId="ADAL" clId="{4D9A4CC7-1CEF-4471-9660-359FA9BEAB7A}" dt="2023-08-08T19:12:40.268" v="891" actId="20577"/>
          <ac:spMkLst>
            <pc:docMk/>
            <pc:sldMk cId="3763771919" sldId="262"/>
            <ac:spMk id="2" creationId="{E06197A5-37AA-CD45-D3AF-0B18DA19BF9F}"/>
          </ac:spMkLst>
        </pc:spChg>
        <pc:spChg chg="del mod">
          <ac:chgData name="Aycock-Williams, Ari" userId="4175c98d-5563-4e15-b9e5-1826eb12e361" providerId="ADAL" clId="{4D9A4CC7-1CEF-4471-9660-359FA9BEAB7A}" dt="2023-08-08T18:52:11.186" v="491" actId="26606"/>
          <ac:spMkLst>
            <pc:docMk/>
            <pc:sldMk cId="3763771919" sldId="262"/>
            <ac:spMk id="3" creationId="{A303662C-761F-C8EE-58F8-EE35CD0CDABE}"/>
          </ac:spMkLst>
        </pc:spChg>
        <pc:spChg chg="add del">
          <ac:chgData name="Aycock-Williams, Ari" userId="4175c98d-5563-4e15-b9e5-1826eb12e361" providerId="ADAL" clId="{4D9A4CC7-1CEF-4471-9660-359FA9BEAB7A}" dt="2023-08-08T18:50:54.635" v="392" actId="26606"/>
          <ac:spMkLst>
            <pc:docMk/>
            <pc:sldMk cId="3763771919" sldId="262"/>
            <ac:spMk id="9" creationId="{B6FACB3C-9069-4791-BC5C-0DB7CD19B853}"/>
          </ac:spMkLst>
        </pc:spChg>
        <pc:spChg chg="add del">
          <ac:chgData name="Aycock-Williams, Ari" userId="4175c98d-5563-4e15-b9e5-1826eb12e361" providerId="ADAL" clId="{4D9A4CC7-1CEF-4471-9660-359FA9BEAB7A}" dt="2023-08-08T18:50:54.635" v="392" actId="26606"/>
          <ac:spMkLst>
            <pc:docMk/>
            <pc:sldMk cId="3763771919" sldId="262"/>
            <ac:spMk id="11" creationId="{71F2038E-D777-4B76-81DD-DD13EE91B9DD}"/>
          </ac:spMkLst>
        </pc:spChg>
        <pc:grpChg chg="add del">
          <ac:chgData name="Aycock-Williams, Ari" userId="4175c98d-5563-4e15-b9e5-1826eb12e361" providerId="ADAL" clId="{4D9A4CC7-1CEF-4471-9660-359FA9BEAB7A}" dt="2023-08-08T18:50:54.635" v="392" actId="26606"/>
          <ac:grpSpMkLst>
            <pc:docMk/>
            <pc:sldMk cId="3763771919" sldId="262"/>
            <ac:grpSpMk id="13" creationId="{DD354807-230F-4402-B1B9-F733A8F1F190}"/>
          </ac:grpSpMkLst>
        </pc:grpChg>
        <pc:grpChg chg="add">
          <ac:chgData name="Aycock-Williams, Ari" userId="4175c98d-5563-4e15-b9e5-1826eb12e361" providerId="ADAL" clId="{4D9A4CC7-1CEF-4471-9660-359FA9BEAB7A}" dt="2023-08-08T18:56:00.741" v="501" actId="26606"/>
          <ac:grpSpMkLst>
            <pc:docMk/>
            <pc:sldMk cId="3763771919" sldId="262"/>
            <ac:grpSpMk id="23" creationId="{36A4EA00-A6AF-8205-343B-9BA9342D1C1B}"/>
          </ac:grpSpMkLst>
        </pc:grpChg>
        <pc:graphicFrameChg chg="add mod ord modGraphic">
          <ac:chgData name="Aycock-Williams, Ari" userId="4175c98d-5563-4e15-b9e5-1826eb12e361" providerId="ADAL" clId="{4D9A4CC7-1CEF-4471-9660-359FA9BEAB7A}" dt="2023-08-08T18:56:00.741" v="501" actId="26606"/>
          <ac:graphicFrameMkLst>
            <pc:docMk/>
            <pc:sldMk cId="3763771919" sldId="262"/>
            <ac:graphicFrameMk id="6" creationId="{CBDBC41B-35ED-1D6A-3420-182C4CD06CC3}"/>
          </ac:graphicFrameMkLst>
        </pc:graphicFrameChg>
        <pc:picChg chg="add mod">
          <ac:chgData name="Aycock-Williams, Ari" userId="4175c98d-5563-4e15-b9e5-1826eb12e361" providerId="ADAL" clId="{4D9A4CC7-1CEF-4471-9660-359FA9BEAB7A}" dt="2023-08-08T18:56:28.327" v="518" actId="1076"/>
          <ac:picMkLst>
            <pc:docMk/>
            <pc:sldMk cId="3763771919" sldId="262"/>
            <ac:picMk id="4" creationId="{1D02F420-010F-D5ED-3D40-4E748572449D}"/>
          </ac:picMkLst>
        </pc:picChg>
        <pc:picChg chg="add mod ord modCrop">
          <ac:chgData name="Aycock-Williams, Ari" userId="4175c98d-5563-4e15-b9e5-1826eb12e361" providerId="ADAL" clId="{4D9A4CC7-1CEF-4471-9660-359FA9BEAB7A}" dt="2023-08-08T19:16:57.652" v="912" actId="1076"/>
          <ac:picMkLst>
            <pc:docMk/>
            <pc:sldMk cId="3763771919" sldId="262"/>
            <ac:picMk id="7" creationId="{49D5C65D-FC63-B911-FE9B-5896A5BFDBE6}"/>
          </ac:picMkLst>
        </pc:picChg>
        <pc:picChg chg="add mod">
          <ac:chgData name="Aycock-Williams, Ari" userId="4175c98d-5563-4e15-b9e5-1826eb12e361" providerId="ADAL" clId="{4D9A4CC7-1CEF-4471-9660-359FA9BEAB7A}" dt="2023-08-08T19:16:56.506" v="911" actId="1076"/>
          <ac:picMkLst>
            <pc:docMk/>
            <pc:sldMk cId="3763771919" sldId="262"/>
            <ac:picMk id="10" creationId="{03F3FC6A-3400-3990-DC3E-D9F07778C9FC}"/>
          </ac:picMkLst>
        </pc:picChg>
        <pc:picChg chg="add mod">
          <ac:chgData name="Aycock-Williams, Ari" userId="4175c98d-5563-4e15-b9e5-1826eb12e361" providerId="ADAL" clId="{4D9A4CC7-1CEF-4471-9660-359FA9BEAB7A}" dt="2023-08-08T19:12:06.981" v="848" actId="1076"/>
          <ac:picMkLst>
            <pc:docMk/>
            <pc:sldMk cId="3763771919" sldId="262"/>
            <ac:picMk id="18" creationId="{BA1A1559-5C20-BFCA-35E5-09BA8B77B4B1}"/>
          </ac:picMkLst>
        </pc:picChg>
        <pc:picChg chg="add mod">
          <ac:chgData name="Aycock-Williams, Ari" userId="4175c98d-5563-4e15-b9e5-1826eb12e361" providerId="ADAL" clId="{4D9A4CC7-1CEF-4471-9660-359FA9BEAB7A}" dt="2023-08-08T18:59:03.491" v="528" actId="1076"/>
          <ac:picMkLst>
            <pc:docMk/>
            <pc:sldMk cId="3763771919" sldId="262"/>
            <ac:picMk id="20" creationId="{26E3553D-CA49-AD7E-15AA-D5B5E3D283E6}"/>
          </ac:picMkLst>
        </pc:picChg>
        <pc:picChg chg="add mod">
          <ac:chgData name="Aycock-Williams, Ari" userId="4175c98d-5563-4e15-b9e5-1826eb12e361" providerId="ADAL" clId="{4D9A4CC7-1CEF-4471-9660-359FA9BEAB7A}" dt="2023-08-08T19:17:04.578" v="915" actId="1076"/>
          <ac:picMkLst>
            <pc:docMk/>
            <pc:sldMk cId="3763771919" sldId="262"/>
            <ac:picMk id="22" creationId="{B0DD9F1D-6AF9-6BF9-3DE9-78549D818403}"/>
          </ac:picMkLst>
        </pc:picChg>
        <pc:picChg chg="add mod">
          <ac:chgData name="Aycock-Williams, Ari" userId="4175c98d-5563-4e15-b9e5-1826eb12e361" providerId="ADAL" clId="{4D9A4CC7-1CEF-4471-9660-359FA9BEAB7A}" dt="2023-08-08T18:59:46.836" v="530" actId="1076"/>
          <ac:picMkLst>
            <pc:docMk/>
            <pc:sldMk cId="3763771919" sldId="262"/>
            <ac:picMk id="28" creationId="{3181C17A-EFF8-0B7F-05E5-BC1DBC89CEA8}"/>
          </ac:picMkLst>
        </pc:picChg>
        <pc:picChg chg="add mod">
          <ac:chgData name="Aycock-Williams, Ari" userId="4175c98d-5563-4e15-b9e5-1826eb12e361" providerId="ADAL" clId="{4D9A4CC7-1CEF-4471-9660-359FA9BEAB7A}" dt="2023-08-08T19:03:59.220" v="705" actId="1076"/>
          <ac:picMkLst>
            <pc:docMk/>
            <pc:sldMk cId="3763771919" sldId="262"/>
            <ac:picMk id="30" creationId="{5405F92F-5CB3-585C-99B1-270B269FDA2B}"/>
          </ac:picMkLst>
        </pc:picChg>
        <pc:picChg chg="add mod">
          <ac:chgData name="Aycock-Williams, Ari" userId="4175c98d-5563-4e15-b9e5-1826eb12e361" providerId="ADAL" clId="{4D9A4CC7-1CEF-4471-9660-359FA9BEAB7A}" dt="2023-08-08T19:17:09.144" v="917" actId="1076"/>
          <ac:picMkLst>
            <pc:docMk/>
            <pc:sldMk cId="3763771919" sldId="262"/>
            <ac:picMk id="32" creationId="{79D0FFF4-A353-8D32-6123-021E999054B2}"/>
          </ac:picMkLst>
        </pc:picChg>
        <pc:picChg chg="add mod">
          <ac:chgData name="Aycock-Williams, Ari" userId="4175c98d-5563-4e15-b9e5-1826eb12e361" providerId="ADAL" clId="{4D9A4CC7-1CEF-4471-9660-359FA9BEAB7A}" dt="2023-08-08T19:14:33.694" v="896" actId="1076"/>
          <ac:picMkLst>
            <pc:docMk/>
            <pc:sldMk cId="3763771919" sldId="262"/>
            <ac:picMk id="34" creationId="{6B878428-AA72-1E25-ABFF-3B95EAB51E50}"/>
          </ac:picMkLst>
        </pc:picChg>
        <pc:picChg chg="add mod">
          <ac:chgData name="Aycock-Williams, Ari" userId="4175c98d-5563-4e15-b9e5-1826eb12e361" providerId="ADAL" clId="{4D9A4CC7-1CEF-4471-9660-359FA9BEAB7A}" dt="2023-08-08T19:17:05.892" v="916" actId="1076"/>
          <ac:picMkLst>
            <pc:docMk/>
            <pc:sldMk cId="3763771919" sldId="262"/>
            <ac:picMk id="36" creationId="{5FB88FB1-2798-8885-3821-6201810CDC25}"/>
          </ac:picMkLst>
        </pc:picChg>
        <pc:picChg chg="add mod">
          <ac:chgData name="Aycock-Williams, Ari" userId="4175c98d-5563-4e15-b9e5-1826eb12e361" providerId="ADAL" clId="{4D9A4CC7-1CEF-4471-9660-359FA9BEAB7A}" dt="2023-08-08T19:17:01.746" v="914" actId="1076"/>
          <ac:picMkLst>
            <pc:docMk/>
            <pc:sldMk cId="3763771919" sldId="262"/>
            <ac:picMk id="38" creationId="{0F586047-FCDD-53B6-3E41-3522B530133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B9F3C-2552-430A-8D62-98817B54939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6B0E9F3-E828-4AAE-81C2-8C9E643F007A}">
      <dgm:prSet/>
      <dgm:spPr/>
      <dgm:t>
        <a:bodyPr/>
        <a:lstStyle/>
        <a:p>
          <a:pPr>
            <a:defRPr cap="all"/>
          </a:pPr>
          <a:r>
            <a:rPr lang="en-US"/>
            <a:t>Overview</a:t>
          </a:r>
        </a:p>
      </dgm:t>
    </dgm:pt>
    <dgm:pt modelId="{55DB85F7-F406-4FD1-8E30-20F982D154FF}" type="parTrans" cxnId="{30B7C307-54D0-4C3B-9FD2-1C190FDD23BB}">
      <dgm:prSet/>
      <dgm:spPr/>
      <dgm:t>
        <a:bodyPr/>
        <a:lstStyle/>
        <a:p>
          <a:endParaRPr lang="en-US"/>
        </a:p>
      </dgm:t>
    </dgm:pt>
    <dgm:pt modelId="{DC066687-7571-48B9-BCAD-AB32963F320A}" type="sibTrans" cxnId="{30B7C307-54D0-4C3B-9FD2-1C190FDD23BB}">
      <dgm:prSet/>
      <dgm:spPr/>
      <dgm:t>
        <a:bodyPr/>
        <a:lstStyle/>
        <a:p>
          <a:endParaRPr lang="en-US"/>
        </a:p>
      </dgm:t>
    </dgm:pt>
    <dgm:pt modelId="{CD3C7261-9044-46E2-AC5E-DFF8A5B744B5}">
      <dgm:prSet/>
      <dgm:spPr/>
      <dgm:t>
        <a:bodyPr/>
        <a:lstStyle/>
        <a:p>
          <a:pPr>
            <a:defRPr cap="all"/>
          </a:pPr>
          <a:r>
            <a:rPr lang="en-US"/>
            <a:t>Resources</a:t>
          </a:r>
        </a:p>
      </dgm:t>
    </dgm:pt>
    <dgm:pt modelId="{1DBBA509-21B4-47F4-8E67-406197E84E74}" type="parTrans" cxnId="{B16D4805-686C-497D-8BED-3F3F48F99C6F}">
      <dgm:prSet/>
      <dgm:spPr/>
      <dgm:t>
        <a:bodyPr/>
        <a:lstStyle/>
        <a:p>
          <a:endParaRPr lang="en-US"/>
        </a:p>
      </dgm:t>
    </dgm:pt>
    <dgm:pt modelId="{0058B262-394E-4B19-9A64-E36C25939E28}" type="sibTrans" cxnId="{B16D4805-686C-497D-8BED-3F3F48F99C6F}">
      <dgm:prSet/>
      <dgm:spPr/>
      <dgm:t>
        <a:bodyPr/>
        <a:lstStyle/>
        <a:p>
          <a:endParaRPr lang="en-US"/>
        </a:p>
      </dgm:t>
    </dgm:pt>
    <dgm:pt modelId="{52AD86AE-CF52-4E14-8DBE-31227006A785}">
      <dgm:prSet/>
      <dgm:spPr/>
      <dgm:t>
        <a:bodyPr/>
        <a:lstStyle/>
        <a:p>
          <a:pPr>
            <a:defRPr cap="all"/>
          </a:pPr>
          <a:r>
            <a:rPr lang="en-US"/>
            <a:t>Contact </a:t>
          </a:r>
        </a:p>
      </dgm:t>
    </dgm:pt>
    <dgm:pt modelId="{5AC881E9-6645-4F1D-8D21-D37C4DFFF2D0}" type="parTrans" cxnId="{D6A1B3C4-08AD-49B5-B931-CD1E078D482D}">
      <dgm:prSet/>
      <dgm:spPr/>
      <dgm:t>
        <a:bodyPr/>
        <a:lstStyle/>
        <a:p>
          <a:endParaRPr lang="en-US"/>
        </a:p>
      </dgm:t>
    </dgm:pt>
    <dgm:pt modelId="{D6BC8EB0-D5EC-402C-9347-06F40C32354C}" type="sibTrans" cxnId="{D6A1B3C4-08AD-49B5-B931-CD1E078D482D}">
      <dgm:prSet/>
      <dgm:spPr/>
      <dgm:t>
        <a:bodyPr/>
        <a:lstStyle/>
        <a:p>
          <a:endParaRPr lang="en-US"/>
        </a:p>
      </dgm:t>
    </dgm:pt>
    <dgm:pt modelId="{D71C6DA3-CB79-4997-97B2-A65F365D0D7B}" type="pres">
      <dgm:prSet presAssocID="{887B9F3C-2552-430A-8D62-98817B549399}" presName="root" presStyleCnt="0">
        <dgm:presLayoutVars>
          <dgm:dir/>
          <dgm:resizeHandles val="exact"/>
        </dgm:presLayoutVars>
      </dgm:prSet>
      <dgm:spPr/>
    </dgm:pt>
    <dgm:pt modelId="{06EAE115-8F93-41D6-A2D3-125B592AA15C}" type="pres">
      <dgm:prSet presAssocID="{F6B0E9F3-E828-4AAE-81C2-8C9E643F007A}" presName="compNode" presStyleCnt="0"/>
      <dgm:spPr/>
    </dgm:pt>
    <dgm:pt modelId="{ECBAD9E8-6A3F-476D-98C8-5FDEEAA4DF13}" type="pres">
      <dgm:prSet presAssocID="{F6B0E9F3-E828-4AAE-81C2-8C9E643F007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0CA1131-38CA-48FF-9915-71EC2F13B2BE}" type="pres">
      <dgm:prSet presAssocID="{F6B0E9F3-E828-4AAE-81C2-8C9E643F00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ufacturing"/>
        </a:ext>
      </dgm:extLst>
    </dgm:pt>
    <dgm:pt modelId="{A370ED6C-F56E-4178-B2BC-A244EA37CC73}" type="pres">
      <dgm:prSet presAssocID="{F6B0E9F3-E828-4AAE-81C2-8C9E643F007A}" presName="spaceRect" presStyleCnt="0"/>
      <dgm:spPr/>
    </dgm:pt>
    <dgm:pt modelId="{11969CD8-E938-447C-944A-771F33864D27}" type="pres">
      <dgm:prSet presAssocID="{F6B0E9F3-E828-4AAE-81C2-8C9E643F007A}" presName="textRect" presStyleLbl="revTx" presStyleIdx="0" presStyleCnt="3">
        <dgm:presLayoutVars>
          <dgm:chMax val="1"/>
          <dgm:chPref val="1"/>
        </dgm:presLayoutVars>
      </dgm:prSet>
      <dgm:spPr/>
    </dgm:pt>
    <dgm:pt modelId="{FEAAF026-5B27-49A1-A9B8-D161E1AB1147}" type="pres">
      <dgm:prSet presAssocID="{DC066687-7571-48B9-BCAD-AB32963F320A}" presName="sibTrans" presStyleCnt="0"/>
      <dgm:spPr/>
    </dgm:pt>
    <dgm:pt modelId="{38F9E9C7-5B1B-490F-B944-9C6EE0D413E7}" type="pres">
      <dgm:prSet presAssocID="{CD3C7261-9044-46E2-AC5E-DFF8A5B744B5}" presName="compNode" presStyleCnt="0"/>
      <dgm:spPr/>
    </dgm:pt>
    <dgm:pt modelId="{32078041-3691-4F1A-AD52-5BF43B2165D5}" type="pres">
      <dgm:prSet presAssocID="{CD3C7261-9044-46E2-AC5E-DFF8A5B744B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B9BB9C7-5B09-42B9-BF20-D953F17AE590}" type="pres">
      <dgm:prSet presAssocID="{CD3C7261-9044-46E2-AC5E-DFF8A5B744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orce Management"/>
        </a:ext>
      </dgm:extLst>
    </dgm:pt>
    <dgm:pt modelId="{A7035A02-9C85-4BCB-9DBC-82EA07C275A1}" type="pres">
      <dgm:prSet presAssocID="{CD3C7261-9044-46E2-AC5E-DFF8A5B744B5}" presName="spaceRect" presStyleCnt="0"/>
      <dgm:spPr/>
    </dgm:pt>
    <dgm:pt modelId="{6046202B-B151-433D-B3A4-02CF42C91063}" type="pres">
      <dgm:prSet presAssocID="{CD3C7261-9044-46E2-AC5E-DFF8A5B744B5}" presName="textRect" presStyleLbl="revTx" presStyleIdx="1" presStyleCnt="3">
        <dgm:presLayoutVars>
          <dgm:chMax val="1"/>
          <dgm:chPref val="1"/>
        </dgm:presLayoutVars>
      </dgm:prSet>
      <dgm:spPr/>
    </dgm:pt>
    <dgm:pt modelId="{AB6150CB-6CB5-4AEF-B9FB-7A76BFBE488A}" type="pres">
      <dgm:prSet presAssocID="{0058B262-394E-4B19-9A64-E36C25939E28}" presName="sibTrans" presStyleCnt="0"/>
      <dgm:spPr/>
    </dgm:pt>
    <dgm:pt modelId="{A2B1D0FE-27A5-4B9D-98A4-61A9FEFF4C4B}" type="pres">
      <dgm:prSet presAssocID="{52AD86AE-CF52-4E14-8DBE-31227006A785}" presName="compNode" presStyleCnt="0"/>
      <dgm:spPr/>
    </dgm:pt>
    <dgm:pt modelId="{2F4EF420-D406-47C2-BC19-3D709A144D7D}" type="pres">
      <dgm:prSet presAssocID="{52AD86AE-CF52-4E14-8DBE-31227006A785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EA6C6BB-783D-4E0F-A961-80A49FBB428F}" type="pres">
      <dgm:prSet presAssocID="{52AD86AE-CF52-4E14-8DBE-31227006A7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act"/>
        </a:ext>
      </dgm:extLst>
    </dgm:pt>
    <dgm:pt modelId="{9158ACA8-F009-4A96-BF0E-5661F30567FC}" type="pres">
      <dgm:prSet presAssocID="{52AD86AE-CF52-4E14-8DBE-31227006A785}" presName="spaceRect" presStyleCnt="0"/>
      <dgm:spPr/>
    </dgm:pt>
    <dgm:pt modelId="{09965F7C-9CEF-4176-A9FE-9C7284E9CF42}" type="pres">
      <dgm:prSet presAssocID="{52AD86AE-CF52-4E14-8DBE-31227006A78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16D4805-686C-497D-8BED-3F3F48F99C6F}" srcId="{887B9F3C-2552-430A-8D62-98817B549399}" destId="{CD3C7261-9044-46E2-AC5E-DFF8A5B744B5}" srcOrd="1" destOrd="0" parTransId="{1DBBA509-21B4-47F4-8E67-406197E84E74}" sibTransId="{0058B262-394E-4B19-9A64-E36C25939E28}"/>
    <dgm:cxn modelId="{30B7C307-54D0-4C3B-9FD2-1C190FDD23BB}" srcId="{887B9F3C-2552-430A-8D62-98817B549399}" destId="{F6B0E9F3-E828-4AAE-81C2-8C9E643F007A}" srcOrd="0" destOrd="0" parTransId="{55DB85F7-F406-4FD1-8E30-20F982D154FF}" sibTransId="{DC066687-7571-48B9-BCAD-AB32963F320A}"/>
    <dgm:cxn modelId="{4C537D3A-2D0A-47EE-A08A-21558415B64C}" type="presOf" srcId="{52AD86AE-CF52-4E14-8DBE-31227006A785}" destId="{09965F7C-9CEF-4176-A9FE-9C7284E9CF42}" srcOrd="0" destOrd="0" presId="urn:microsoft.com/office/officeart/2018/5/layout/IconLeafLabelList"/>
    <dgm:cxn modelId="{CF561B5B-B263-4EA2-ABC4-280DDF18C122}" type="presOf" srcId="{F6B0E9F3-E828-4AAE-81C2-8C9E643F007A}" destId="{11969CD8-E938-447C-944A-771F33864D27}" srcOrd="0" destOrd="0" presId="urn:microsoft.com/office/officeart/2018/5/layout/IconLeafLabelList"/>
    <dgm:cxn modelId="{FEE1028C-3C4C-48BD-B538-E342308204E9}" type="presOf" srcId="{887B9F3C-2552-430A-8D62-98817B549399}" destId="{D71C6DA3-CB79-4997-97B2-A65F365D0D7B}" srcOrd="0" destOrd="0" presId="urn:microsoft.com/office/officeart/2018/5/layout/IconLeafLabelList"/>
    <dgm:cxn modelId="{D6A1B3C4-08AD-49B5-B931-CD1E078D482D}" srcId="{887B9F3C-2552-430A-8D62-98817B549399}" destId="{52AD86AE-CF52-4E14-8DBE-31227006A785}" srcOrd="2" destOrd="0" parTransId="{5AC881E9-6645-4F1D-8D21-D37C4DFFF2D0}" sibTransId="{D6BC8EB0-D5EC-402C-9347-06F40C32354C}"/>
    <dgm:cxn modelId="{BDBE39DC-CD04-4258-8EE7-83F1AD71DD96}" type="presOf" srcId="{CD3C7261-9044-46E2-AC5E-DFF8A5B744B5}" destId="{6046202B-B151-433D-B3A4-02CF42C91063}" srcOrd="0" destOrd="0" presId="urn:microsoft.com/office/officeart/2018/5/layout/IconLeafLabelList"/>
    <dgm:cxn modelId="{4883F563-8C67-4C94-92D9-8B84A762B468}" type="presParOf" srcId="{D71C6DA3-CB79-4997-97B2-A65F365D0D7B}" destId="{06EAE115-8F93-41D6-A2D3-125B592AA15C}" srcOrd="0" destOrd="0" presId="urn:microsoft.com/office/officeart/2018/5/layout/IconLeafLabelList"/>
    <dgm:cxn modelId="{7E5D2540-BDF1-4C61-92F5-80DE40798E07}" type="presParOf" srcId="{06EAE115-8F93-41D6-A2D3-125B592AA15C}" destId="{ECBAD9E8-6A3F-476D-98C8-5FDEEAA4DF13}" srcOrd="0" destOrd="0" presId="urn:microsoft.com/office/officeart/2018/5/layout/IconLeafLabelList"/>
    <dgm:cxn modelId="{9872AA56-6A2F-4566-8282-7DA62AC512B7}" type="presParOf" srcId="{06EAE115-8F93-41D6-A2D3-125B592AA15C}" destId="{C0CA1131-38CA-48FF-9915-71EC2F13B2BE}" srcOrd="1" destOrd="0" presId="urn:microsoft.com/office/officeart/2018/5/layout/IconLeafLabelList"/>
    <dgm:cxn modelId="{51FBBC59-84FA-4A92-85CD-652F6A109BAE}" type="presParOf" srcId="{06EAE115-8F93-41D6-A2D3-125B592AA15C}" destId="{A370ED6C-F56E-4178-B2BC-A244EA37CC73}" srcOrd="2" destOrd="0" presId="urn:microsoft.com/office/officeart/2018/5/layout/IconLeafLabelList"/>
    <dgm:cxn modelId="{5C11A2FA-C672-42BB-8928-BC78F57823E0}" type="presParOf" srcId="{06EAE115-8F93-41D6-A2D3-125B592AA15C}" destId="{11969CD8-E938-447C-944A-771F33864D27}" srcOrd="3" destOrd="0" presId="urn:microsoft.com/office/officeart/2018/5/layout/IconLeafLabelList"/>
    <dgm:cxn modelId="{D5B19303-F4D8-4D53-8C3A-0C8E1691F79D}" type="presParOf" srcId="{D71C6DA3-CB79-4997-97B2-A65F365D0D7B}" destId="{FEAAF026-5B27-49A1-A9B8-D161E1AB1147}" srcOrd="1" destOrd="0" presId="urn:microsoft.com/office/officeart/2018/5/layout/IconLeafLabelList"/>
    <dgm:cxn modelId="{41304845-DC47-4FD3-892A-807B4DECC6C2}" type="presParOf" srcId="{D71C6DA3-CB79-4997-97B2-A65F365D0D7B}" destId="{38F9E9C7-5B1B-490F-B944-9C6EE0D413E7}" srcOrd="2" destOrd="0" presId="urn:microsoft.com/office/officeart/2018/5/layout/IconLeafLabelList"/>
    <dgm:cxn modelId="{78492665-7531-4746-AD20-255E4BFD82F6}" type="presParOf" srcId="{38F9E9C7-5B1B-490F-B944-9C6EE0D413E7}" destId="{32078041-3691-4F1A-AD52-5BF43B2165D5}" srcOrd="0" destOrd="0" presId="urn:microsoft.com/office/officeart/2018/5/layout/IconLeafLabelList"/>
    <dgm:cxn modelId="{9C940047-FB71-49E8-A208-6B9B9AFE384C}" type="presParOf" srcId="{38F9E9C7-5B1B-490F-B944-9C6EE0D413E7}" destId="{4B9BB9C7-5B09-42B9-BF20-D953F17AE590}" srcOrd="1" destOrd="0" presId="urn:microsoft.com/office/officeart/2018/5/layout/IconLeafLabelList"/>
    <dgm:cxn modelId="{B11AA65B-B60E-442C-8984-CC2F0737955D}" type="presParOf" srcId="{38F9E9C7-5B1B-490F-B944-9C6EE0D413E7}" destId="{A7035A02-9C85-4BCB-9DBC-82EA07C275A1}" srcOrd="2" destOrd="0" presId="urn:microsoft.com/office/officeart/2018/5/layout/IconLeafLabelList"/>
    <dgm:cxn modelId="{98F370C3-0058-4F41-BBE9-D84C18A83485}" type="presParOf" srcId="{38F9E9C7-5B1B-490F-B944-9C6EE0D413E7}" destId="{6046202B-B151-433D-B3A4-02CF42C91063}" srcOrd="3" destOrd="0" presId="urn:microsoft.com/office/officeart/2018/5/layout/IconLeafLabelList"/>
    <dgm:cxn modelId="{21E1FD0F-75E0-427A-9FE5-DEA43910CF46}" type="presParOf" srcId="{D71C6DA3-CB79-4997-97B2-A65F365D0D7B}" destId="{AB6150CB-6CB5-4AEF-B9FB-7A76BFBE488A}" srcOrd="3" destOrd="0" presId="urn:microsoft.com/office/officeart/2018/5/layout/IconLeafLabelList"/>
    <dgm:cxn modelId="{6638308D-76DB-4306-8AF7-B0FBB0FDFCDA}" type="presParOf" srcId="{D71C6DA3-CB79-4997-97B2-A65F365D0D7B}" destId="{A2B1D0FE-27A5-4B9D-98A4-61A9FEFF4C4B}" srcOrd="4" destOrd="0" presId="urn:microsoft.com/office/officeart/2018/5/layout/IconLeafLabelList"/>
    <dgm:cxn modelId="{9A58639A-0449-4940-831B-9E5A3A7F6B30}" type="presParOf" srcId="{A2B1D0FE-27A5-4B9D-98A4-61A9FEFF4C4B}" destId="{2F4EF420-D406-47C2-BC19-3D709A144D7D}" srcOrd="0" destOrd="0" presId="urn:microsoft.com/office/officeart/2018/5/layout/IconLeafLabelList"/>
    <dgm:cxn modelId="{32B6AB33-5088-453B-93D4-4CE3C502EE69}" type="presParOf" srcId="{A2B1D0FE-27A5-4B9D-98A4-61A9FEFF4C4B}" destId="{7EA6C6BB-783D-4E0F-A961-80A49FBB428F}" srcOrd="1" destOrd="0" presId="urn:microsoft.com/office/officeart/2018/5/layout/IconLeafLabelList"/>
    <dgm:cxn modelId="{A383750F-B8AE-409B-BD13-7291DE5681D4}" type="presParOf" srcId="{A2B1D0FE-27A5-4B9D-98A4-61A9FEFF4C4B}" destId="{9158ACA8-F009-4A96-BF0E-5661F30567FC}" srcOrd="2" destOrd="0" presId="urn:microsoft.com/office/officeart/2018/5/layout/IconLeafLabelList"/>
    <dgm:cxn modelId="{50A356F1-90D9-4D3E-BDA7-855A0E95FED0}" type="presParOf" srcId="{A2B1D0FE-27A5-4B9D-98A4-61A9FEFF4C4B}" destId="{09965F7C-9CEF-4176-A9FE-9C7284E9CF4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D520F-C41D-41DD-B51E-BB18D16C8BB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1CB9DB0-DFA2-41C2-AAF7-7BA931F445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19</a:t>
          </a:r>
          <a:r>
            <a:rPr lang="en-US" baseline="30000"/>
            <a:t>th</a:t>
          </a:r>
          <a:r>
            <a:rPr lang="en-US"/>
            <a:t> Institution </a:t>
          </a:r>
        </a:p>
      </dgm:t>
    </dgm:pt>
    <dgm:pt modelId="{E4BEE472-E282-4897-A80B-57E81BC358C0}" type="parTrans" cxnId="{826F9013-B8EF-4C55-9988-38829E9BCBA1}">
      <dgm:prSet/>
      <dgm:spPr/>
      <dgm:t>
        <a:bodyPr/>
        <a:lstStyle/>
        <a:p>
          <a:endParaRPr lang="en-US"/>
        </a:p>
      </dgm:t>
    </dgm:pt>
    <dgm:pt modelId="{CE51E42E-67D4-490C-B1F2-DC1D358C1B31}" type="sibTrans" cxnId="{826F9013-B8EF-4C55-9988-38829E9BCB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344ABFB-CB79-44E0-9919-0344BA5515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Continued Accreditation since 1966</a:t>
          </a:r>
        </a:p>
      </dgm:t>
    </dgm:pt>
    <dgm:pt modelId="{95AEF82C-B779-408D-8FCF-3EB70121F61C}" type="parTrans" cxnId="{6576DCF7-6A68-44E7-B5F6-B7934D900DB4}">
      <dgm:prSet/>
      <dgm:spPr/>
      <dgm:t>
        <a:bodyPr/>
        <a:lstStyle/>
        <a:p>
          <a:endParaRPr lang="en-US"/>
        </a:p>
      </dgm:t>
    </dgm:pt>
    <dgm:pt modelId="{097D63C4-BB43-4179-909D-3C35DFA54456}" type="sibTrans" cxnId="{6576DCF7-6A68-44E7-B5F6-B7934D900DB4}">
      <dgm:prSet/>
      <dgm:spPr/>
      <dgm:t>
        <a:bodyPr/>
        <a:lstStyle/>
        <a:p>
          <a:endParaRPr lang="en-US"/>
        </a:p>
      </dgm:t>
    </dgm:pt>
    <dgm:pt modelId="{5646F6F6-BB94-470A-ABFF-9B0FC1098232}" type="pres">
      <dgm:prSet presAssocID="{324D520F-C41D-41DD-B51E-BB18D16C8BB1}" presName="root" presStyleCnt="0">
        <dgm:presLayoutVars>
          <dgm:dir/>
          <dgm:resizeHandles val="exact"/>
        </dgm:presLayoutVars>
      </dgm:prSet>
      <dgm:spPr/>
    </dgm:pt>
    <dgm:pt modelId="{A069CD6E-78A3-4959-AC07-C2AFB19219A6}" type="pres">
      <dgm:prSet presAssocID="{324D520F-C41D-41DD-B51E-BB18D16C8BB1}" presName="container" presStyleCnt="0">
        <dgm:presLayoutVars>
          <dgm:dir/>
          <dgm:resizeHandles val="exact"/>
        </dgm:presLayoutVars>
      </dgm:prSet>
      <dgm:spPr/>
    </dgm:pt>
    <dgm:pt modelId="{49FF9EEC-3F35-4E58-BABF-AB51957D8D51}" type="pres">
      <dgm:prSet presAssocID="{91CB9DB0-DFA2-41C2-AAF7-7BA931F44503}" presName="compNode" presStyleCnt="0"/>
      <dgm:spPr/>
    </dgm:pt>
    <dgm:pt modelId="{B7C3EDCF-4147-4625-82B8-DE5DA2F9BBA6}" type="pres">
      <dgm:prSet presAssocID="{91CB9DB0-DFA2-41C2-AAF7-7BA931F44503}" presName="iconBgRect" presStyleLbl="bgShp" presStyleIdx="0" presStyleCnt="2"/>
      <dgm:spPr/>
    </dgm:pt>
    <dgm:pt modelId="{DC76545F-BB15-4CB4-94CC-9FE68B129501}" type="pres">
      <dgm:prSet presAssocID="{91CB9DB0-DFA2-41C2-AAF7-7BA931F445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554A6C5-77A2-4BB8-B5C9-95296920ABA2}" type="pres">
      <dgm:prSet presAssocID="{91CB9DB0-DFA2-41C2-AAF7-7BA931F44503}" presName="spaceRect" presStyleCnt="0"/>
      <dgm:spPr/>
    </dgm:pt>
    <dgm:pt modelId="{CE2B123B-085B-4641-981F-7D4AC4778A2C}" type="pres">
      <dgm:prSet presAssocID="{91CB9DB0-DFA2-41C2-AAF7-7BA931F44503}" presName="textRect" presStyleLbl="revTx" presStyleIdx="0" presStyleCnt="2">
        <dgm:presLayoutVars>
          <dgm:chMax val="1"/>
          <dgm:chPref val="1"/>
        </dgm:presLayoutVars>
      </dgm:prSet>
      <dgm:spPr/>
    </dgm:pt>
    <dgm:pt modelId="{66A6340F-9587-4B67-B8F5-45EA52825EE0}" type="pres">
      <dgm:prSet presAssocID="{CE51E42E-67D4-490C-B1F2-DC1D358C1B31}" presName="sibTrans" presStyleLbl="sibTrans2D1" presStyleIdx="0" presStyleCnt="0"/>
      <dgm:spPr/>
    </dgm:pt>
    <dgm:pt modelId="{86131123-351A-4C98-A6F9-D550CFAC02FE}" type="pres">
      <dgm:prSet presAssocID="{C344ABFB-CB79-44E0-9919-0344BA5515DC}" presName="compNode" presStyleCnt="0"/>
      <dgm:spPr/>
    </dgm:pt>
    <dgm:pt modelId="{64C07296-A6D6-4E35-A964-F399304A0BB7}" type="pres">
      <dgm:prSet presAssocID="{C344ABFB-CB79-44E0-9919-0344BA5515DC}" presName="iconBgRect" presStyleLbl="bgShp" presStyleIdx="1" presStyleCnt="2"/>
      <dgm:spPr/>
    </dgm:pt>
    <dgm:pt modelId="{C5FA4CCE-206E-4FA5-AB06-85F192C40BAA}" type="pres">
      <dgm:prSet presAssocID="{C344ABFB-CB79-44E0-9919-0344BA5515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23E829D0-0378-4CEC-BE1F-F5FCA04D44BB}" type="pres">
      <dgm:prSet presAssocID="{C344ABFB-CB79-44E0-9919-0344BA5515DC}" presName="spaceRect" presStyleCnt="0"/>
      <dgm:spPr/>
    </dgm:pt>
    <dgm:pt modelId="{0C97275D-A71C-4B36-BC59-2FB6CB65E1CE}" type="pres">
      <dgm:prSet presAssocID="{C344ABFB-CB79-44E0-9919-0344BA5515D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26F9013-B8EF-4C55-9988-38829E9BCBA1}" srcId="{324D520F-C41D-41DD-B51E-BB18D16C8BB1}" destId="{91CB9DB0-DFA2-41C2-AAF7-7BA931F44503}" srcOrd="0" destOrd="0" parTransId="{E4BEE472-E282-4897-A80B-57E81BC358C0}" sibTransId="{CE51E42E-67D4-490C-B1F2-DC1D358C1B31}"/>
    <dgm:cxn modelId="{D57DDA2C-E438-436C-8B64-4DD9760878FF}" type="presOf" srcId="{CE51E42E-67D4-490C-B1F2-DC1D358C1B31}" destId="{66A6340F-9587-4B67-B8F5-45EA52825EE0}" srcOrd="0" destOrd="0" presId="urn:microsoft.com/office/officeart/2018/2/layout/IconCircleList"/>
    <dgm:cxn modelId="{73A0A161-FD0E-4C2C-9A26-76BFE49E634B}" type="presOf" srcId="{91CB9DB0-DFA2-41C2-AAF7-7BA931F44503}" destId="{CE2B123B-085B-4641-981F-7D4AC4778A2C}" srcOrd="0" destOrd="0" presId="urn:microsoft.com/office/officeart/2018/2/layout/IconCircleList"/>
    <dgm:cxn modelId="{4DC0E2DC-A4DD-43F8-B5B5-30E349B219B1}" type="presOf" srcId="{324D520F-C41D-41DD-B51E-BB18D16C8BB1}" destId="{5646F6F6-BB94-470A-ABFF-9B0FC1098232}" srcOrd="0" destOrd="0" presId="urn:microsoft.com/office/officeart/2018/2/layout/IconCircleList"/>
    <dgm:cxn modelId="{B2DA3DEF-6C3F-48AF-B5A1-6D77C8D66A74}" type="presOf" srcId="{C344ABFB-CB79-44E0-9919-0344BA5515DC}" destId="{0C97275D-A71C-4B36-BC59-2FB6CB65E1CE}" srcOrd="0" destOrd="0" presId="urn:microsoft.com/office/officeart/2018/2/layout/IconCircleList"/>
    <dgm:cxn modelId="{6576DCF7-6A68-44E7-B5F6-B7934D900DB4}" srcId="{324D520F-C41D-41DD-B51E-BB18D16C8BB1}" destId="{C344ABFB-CB79-44E0-9919-0344BA5515DC}" srcOrd="1" destOrd="0" parTransId="{95AEF82C-B779-408D-8FCF-3EB70121F61C}" sibTransId="{097D63C4-BB43-4179-909D-3C35DFA54456}"/>
    <dgm:cxn modelId="{D0C2BE96-6E53-4008-9AC4-EB2650E1BC52}" type="presParOf" srcId="{5646F6F6-BB94-470A-ABFF-9B0FC1098232}" destId="{A069CD6E-78A3-4959-AC07-C2AFB19219A6}" srcOrd="0" destOrd="0" presId="urn:microsoft.com/office/officeart/2018/2/layout/IconCircleList"/>
    <dgm:cxn modelId="{4B12647A-5235-41D6-938F-E0DF6F6B19FA}" type="presParOf" srcId="{A069CD6E-78A3-4959-AC07-C2AFB19219A6}" destId="{49FF9EEC-3F35-4E58-BABF-AB51957D8D51}" srcOrd="0" destOrd="0" presId="urn:microsoft.com/office/officeart/2018/2/layout/IconCircleList"/>
    <dgm:cxn modelId="{CDE683C6-71CD-4A06-B2D2-4A7C26625E27}" type="presParOf" srcId="{49FF9EEC-3F35-4E58-BABF-AB51957D8D51}" destId="{B7C3EDCF-4147-4625-82B8-DE5DA2F9BBA6}" srcOrd="0" destOrd="0" presId="urn:microsoft.com/office/officeart/2018/2/layout/IconCircleList"/>
    <dgm:cxn modelId="{5435D378-905F-4F06-9B4D-D6F9B05A8816}" type="presParOf" srcId="{49FF9EEC-3F35-4E58-BABF-AB51957D8D51}" destId="{DC76545F-BB15-4CB4-94CC-9FE68B129501}" srcOrd="1" destOrd="0" presId="urn:microsoft.com/office/officeart/2018/2/layout/IconCircleList"/>
    <dgm:cxn modelId="{3E1CEA98-3291-4792-804C-7BF3BED90165}" type="presParOf" srcId="{49FF9EEC-3F35-4E58-BABF-AB51957D8D51}" destId="{D554A6C5-77A2-4BB8-B5C9-95296920ABA2}" srcOrd="2" destOrd="0" presId="urn:microsoft.com/office/officeart/2018/2/layout/IconCircleList"/>
    <dgm:cxn modelId="{B9942A57-4723-4CDF-902E-C6A7CC3D6D4E}" type="presParOf" srcId="{49FF9EEC-3F35-4E58-BABF-AB51957D8D51}" destId="{CE2B123B-085B-4641-981F-7D4AC4778A2C}" srcOrd="3" destOrd="0" presId="urn:microsoft.com/office/officeart/2018/2/layout/IconCircleList"/>
    <dgm:cxn modelId="{E620420E-4C46-4B56-957B-A833AAB22C58}" type="presParOf" srcId="{A069CD6E-78A3-4959-AC07-C2AFB19219A6}" destId="{66A6340F-9587-4B67-B8F5-45EA52825EE0}" srcOrd="1" destOrd="0" presId="urn:microsoft.com/office/officeart/2018/2/layout/IconCircleList"/>
    <dgm:cxn modelId="{C8C8BB51-78D3-4981-8EAF-07D8B49B86F2}" type="presParOf" srcId="{A069CD6E-78A3-4959-AC07-C2AFB19219A6}" destId="{86131123-351A-4C98-A6F9-D550CFAC02FE}" srcOrd="2" destOrd="0" presId="urn:microsoft.com/office/officeart/2018/2/layout/IconCircleList"/>
    <dgm:cxn modelId="{1433E26B-0126-4E45-8722-00A0D8CC0859}" type="presParOf" srcId="{86131123-351A-4C98-A6F9-D550CFAC02FE}" destId="{64C07296-A6D6-4E35-A964-F399304A0BB7}" srcOrd="0" destOrd="0" presId="urn:microsoft.com/office/officeart/2018/2/layout/IconCircleList"/>
    <dgm:cxn modelId="{0848798C-605D-4BC9-B8E5-89EE05A5FF3C}" type="presParOf" srcId="{86131123-351A-4C98-A6F9-D550CFAC02FE}" destId="{C5FA4CCE-206E-4FA5-AB06-85F192C40BAA}" srcOrd="1" destOrd="0" presId="urn:microsoft.com/office/officeart/2018/2/layout/IconCircleList"/>
    <dgm:cxn modelId="{043DFD29-130A-4948-A50F-76381061B98F}" type="presParOf" srcId="{86131123-351A-4C98-A6F9-D550CFAC02FE}" destId="{23E829D0-0378-4CEC-BE1F-F5FCA04D44BB}" srcOrd="2" destOrd="0" presId="urn:microsoft.com/office/officeart/2018/2/layout/IconCircleList"/>
    <dgm:cxn modelId="{40F8BE79-29DE-42D0-B7EF-59EE8114EE58}" type="presParOf" srcId="{86131123-351A-4C98-A6F9-D550CFAC02FE}" destId="{0C97275D-A71C-4B36-BC59-2FB6CB65E1C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5BE59-866E-4B65-9E83-F1988E8E8969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C965FE-B6E1-422C-A612-CC36F74BB477}">
      <dgm:prSet/>
      <dgm:spPr/>
      <dgm:t>
        <a:bodyPr/>
        <a:lstStyle/>
        <a:p>
          <a:r>
            <a:rPr lang="en-US" dirty="0"/>
            <a:t>Our #1 Priority: Provide daily animal care</a:t>
          </a:r>
        </a:p>
      </dgm:t>
    </dgm:pt>
    <dgm:pt modelId="{440EA8DE-ACA1-4E8D-894D-476EDA912F1B}" type="parTrans" cxnId="{3ACD2D31-377E-458B-BD39-F228484FE2E5}">
      <dgm:prSet/>
      <dgm:spPr/>
      <dgm:t>
        <a:bodyPr/>
        <a:lstStyle/>
        <a:p>
          <a:endParaRPr lang="en-US"/>
        </a:p>
      </dgm:t>
    </dgm:pt>
    <dgm:pt modelId="{3A7693F7-CA77-4CD5-9F7B-6F31E47FCE88}" type="sibTrans" cxnId="{3ACD2D31-377E-458B-BD39-F228484FE2E5}">
      <dgm:prSet/>
      <dgm:spPr/>
      <dgm:t>
        <a:bodyPr/>
        <a:lstStyle/>
        <a:p>
          <a:endParaRPr lang="en-US"/>
        </a:p>
      </dgm:t>
    </dgm:pt>
    <dgm:pt modelId="{D503AFC4-666D-4381-8CD3-11DF8A217FEA}">
      <dgm:prSet/>
      <dgm:spPr/>
      <dgm:t>
        <a:bodyPr/>
        <a:lstStyle/>
        <a:p>
          <a:r>
            <a:rPr lang="en-US" b="1" dirty="0"/>
            <a:t>Animal Husbandry</a:t>
          </a:r>
          <a:endParaRPr lang="en-US" dirty="0"/>
        </a:p>
      </dgm:t>
    </dgm:pt>
    <dgm:pt modelId="{39C0D58C-E442-4F6C-B70B-B24ED58224BA}" type="parTrans" cxnId="{3514215A-FC95-4355-915D-99012A2F8F4F}">
      <dgm:prSet/>
      <dgm:spPr/>
      <dgm:t>
        <a:bodyPr/>
        <a:lstStyle/>
        <a:p>
          <a:endParaRPr lang="en-US"/>
        </a:p>
      </dgm:t>
    </dgm:pt>
    <dgm:pt modelId="{C4B1E39F-0DC1-4AB6-B4E3-DBAC059DA760}" type="sibTrans" cxnId="{3514215A-FC95-4355-915D-99012A2F8F4F}">
      <dgm:prSet/>
      <dgm:spPr/>
      <dgm:t>
        <a:bodyPr/>
        <a:lstStyle/>
        <a:p>
          <a:endParaRPr lang="en-US"/>
        </a:p>
      </dgm:t>
    </dgm:pt>
    <dgm:pt modelId="{C9C6DC0C-C9E7-4B0F-B9D2-75380789A386}">
      <dgm:prSet/>
      <dgm:spPr/>
      <dgm:t>
        <a:bodyPr/>
        <a:lstStyle/>
        <a:p>
          <a:r>
            <a:rPr lang="en-US" b="1" dirty="0"/>
            <a:t>Cage Washing</a:t>
          </a:r>
          <a:endParaRPr lang="en-US" dirty="0"/>
        </a:p>
      </dgm:t>
    </dgm:pt>
    <dgm:pt modelId="{2062FBCA-2C47-4BDA-ADE4-77B7B1CA6398}" type="parTrans" cxnId="{DD798B0E-F66A-4338-AB10-CADE9F314BCB}">
      <dgm:prSet/>
      <dgm:spPr/>
      <dgm:t>
        <a:bodyPr/>
        <a:lstStyle/>
        <a:p>
          <a:endParaRPr lang="en-US"/>
        </a:p>
      </dgm:t>
    </dgm:pt>
    <dgm:pt modelId="{AA61BA58-9969-468D-9CE1-954BA8980858}" type="sibTrans" cxnId="{DD798B0E-F66A-4338-AB10-CADE9F314BCB}">
      <dgm:prSet/>
      <dgm:spPr/>
      <dgm:t>
        <a:bodyPr/>
        <a:lstStyle/>
        <a:p>
          <a:endParaRPr lang="en-US"/>
        </a:p>
      </dgm:t>
    </dgm:pt>
    <dgm:pt modelId="{489136AC-1DD1-42CD-B7CC-9FAD118DD08B}">
      <dgm:prSet/>
      <dgm:spPr/>
      <dgm:t>
        <a:bodyPr/>
        <a:lstStyle/>
        <a:p>
          <a:r>
            <a:rPr lang="en-US" b="1" dirty="0"/>
            <a:t>Animal Health Care</a:t>
          </a:r>
          <a:endParaRPr lang="en-US" dirty="0"/>
        </a:p>
      </dgm:t>
    </dgm:pt>
    <dgm:pt modelId="{8135DCA7-85BB-47E6-826F-AE5988BD0796}" type="parTrans" cxnId="{A168EAC6-FD79-4D72-9A63-EB62B772BF5E}">
      <dgm:prSet/>
      <dgm:spPr/>
      <dgm:t>
        <a:bodyPr/>
        <a:lstStyle/>
        <a:p>
          <a:endParaRPr lang="en-US"/>
        </a:p>
      </dgm:t>
    </dgm:pt>
    <dgm:pt modelId="{A21F702F-2E51-4BB5-A5D9-FD671AED98D0}" type="sibTrans" cxnId="{A168EAC6-FD79-4D72-9A63-EB62B772BF5E}">
      <dgm:prSet/>
      <dgm:spPr/>
      <dgm:t>
        <a:bodyPr/>
        <a:lstStyle/>
        <a:p>
          <a:endParaRPr lang="en-US"/>
        </a:p>
      </dgm:t>
    </dgm:pt>
    <dgm:pt modelId="{0392F304-38CC-4A51-8129-191FDDDFDCF4}">
      <dgm:prSet/>
      <dgm:spPr/>
      <dgm:t>
        <a:bodyPr/>
        <a:lstStyle/>
        <a:p>
          <a:r>
            <a:rPr lang="en-US" b="1" dirty="0"/>
            <a:t>IACUC Related  Duties</a:t>
          </a:r>
          <a:endParaRPr lang="en-US" dirty="0"/>
        </a:p>
      </dgm:t>
    </dgm:pt>
    <dgm:pt modelId="{A8755E00-0022-44E0-8570-7FBB29330DBC}" type="parTrans" cxnId="{C2695938-2A30-459C-844F-C60B3BFCBEDF}">
      <dgm:prSet/>
      <dgm:spPr/>
      <dgm:t>
        <a:bodyPr/>
        <a:lstStyle/>
        <a:p>
          <a:endParaRPr lang="en-US"/>
        </a:p>
      </dgm:t>
    </dgm:pt>
    <dgm:pt modelId="{1BB76496-C94D-4520-96D3-593298788754}" type="sibTrans" cxnId="{C2695938-2A30-459C-844F-C60B3BFCBEDF}">
      <dgm:prSet/>
      <dgm:spPr/>
      <dgm:t>
        <a:bodyPr/>
        <a:lstStyle/>
        <a:p>
          <a:endParaRPr lang="en-US"/>
        </a:p>
      </dgm:t>
    </dgm:pt>
    <dgm:pt modelId="{AD9C02A2-01EB-4C5A-A6AA-DE82A9B225F6}">
      <dgm:prSet/>
      <dgm:spPr/>
      <dgm:t>
        <a:bodyPr/>
        <a:lstStyle/>
        <a:p>
          <a:r>
            <a:rPr lang="en-US" b="1" dirty="0"/>
            <a:t>Transportation</a:t>
          </a:r>
          <a:endParaRPr lang="en-US" dirty="0"/>
        </a:p>
      </dgm:t>
    </dgm:pt>
    <dgm:pt modelId="{FB32D3D1-9FB7-4D18-AC96-696492379719}" type="parTrans" cxnId="{867C2FC3-A704-42DE-845F-6721DDE50997}">
      <dgm:prSet/>
      <dgm:spPr/>
      <dgm:t>
        <a:bodyPr/>
        <a:lstStyle/>
        <a:p>
          <a:endParaRPr lang="en-US"/>
        </a:p>
      </dgm:t>
    </dgm:pt>
    <dgm:pt modelId="{37D51816-E3B7-4D70-A98B-8CDDC2E21E03}" type="sibTrans" cxnId="{867C2FC3-A704-42DE-845F-6721DDE50997}">
      <dgm:prSet/>
      <dgm:spPr/>
      <dgm:t>
        <a:bodyPr/>
        <a:lstStyle/>
        <a:p>
          <a:endParaRPr lang="en-US"/>
        </a:p>
      </dgm:t>
    </dgm:pt>
    <dgm:pt modelId="{89304508-FAB5-4936-A767-E98ED9B66448}">
      <dgm:prSet/>
      <dgm:spPr/>
      <dgm:t>
        <a:bodyPr/>
        <a:lstStyle/>
        <a:p>
          <a:r>
            <a:rPr lang="en-US" b="1" dirty="0"/>
            <a:t>General Administration</a:t>
          </a:r>
          <a:endParaRPr lang="en-US" dirty="0"/>
        </a:p>
      </dgm:t>
    </dgm:pt>
    <dgm:pt modelId="{A97F6F44-4DCB-4BE6-BDE2-4407805D04CE}" type="parTrans" cxnId="{F487729D-BAC1-4ED4-BBDE-84C3F32445B6}">
      <dgm:prSet/>
      <dgm:spPr/>
      <dgm:t>
        <a:bodyPr/>
        <a:lstStyle/>
        <a:p>
          <a:endParaRPr lang="en-US"/>
        </a:p>
      </dgm:t>
    </dgm:pt>
    <dgm:pt modelId="{7DD72A1A-A211-4934-95A5-9739E19C3951}" type="sibTrans" cxnId="{F487729D-BAC1-4ED4-BBDE-84C3F32445B6}">
      <dgm:prSet/>
      <dgm:spPr/>
      <dgm:t>
        <a:bodyPr/>
        <a:lstStyle/>
        <a:p>
          <a:endParaRPr lang="en-US"/>
        </a:p>
      </dgm:t>
    </dgm:pt>
    <dgm:pt modelId="{940835E8-011B-47B6-817A-137E036AD7B7}">
      <dgm:prSet/>
      <dgm:spPr/>
      <dgm:t>
        <a:bodyPr/>
        <a:lstStyle/>
        <a:p>
          <a:r>
            <a:rPr lang="en-US" b="1" dirty="0"/>
            <a:t>Direct Billed Services</a:t>
          </a:r>
          <a:endParaRPr lang="en-US" dirty="0"/>
        </a:p>
      </dgm:t>
    </dgm:pt>
    <dgm:pt modelId="{5666F86A-E88F-428E-AB14-98676F5A755F}" type="parTrans" cxnId="{7E8870C7-CC1F-4704-81CB-8AFD10073DDB}">
      <dgm:prSet/>
      <dgm:spPr/>
      <dgm:t>
        <a:bodyPr/>
        <a:lstStyle/>
        <a:p>
          <a:endParaRPr lang="en-US"/>
        </a:p>
      </dgm:t>
    </dgm:pt>
    <dgm:pt modelId="{2345420C-8E9E-48BF-AD4B-F22FCEEFD599}" type="sibTrans" cxnId="{7E8870C7-CC1F-4704-81CB-8AFD10073DDB}">
      <dgm:prSet/>
      <dgm:spPr/>
      <dgm:t>
        <a:bodyPr/>
        <a:lstStyle/>
        <a:p>
          <a:endParaRPr lang="en-US"/>
        </a:p>
      </dgm:t>
    </dgm:pt>
    <dgm:pt modelId="{8B9129A4-C922-4218-8CDF-D3B4734DD62B}">
      <dgm:prSet/>
      <dgm:spPr/>
      <dgm:t>
        <a:bodyPr/>
        <a:lstStyle/>
        <a:p>
          <a:r>
            <a:rPr lang="en-US" dirty="0"/>
            <a:t>Training</a:t>
          </a:r>
        </a:p>
      </dgm:t>
    </dgm:pt>
    <dgm:pt modelId="{086439CD-7AC4-4A73-8ACB-9627CA1652A0}" type="parTrans" cxnId="{9DB3F986-CD61-4A03-AC37-8754D4A98AED}">
      <dgm:prSet/>
      <dgm:spPr/>
      <dgm:t>
        <a:bodyPr/>
        <a:lstStyle/>
        <a:p>
          <a:endParaRPr lang="en-US"/>
        </a:p>
      </dgm:t>
    </dgm:pt>
    <dgm:pt modelId="{DFBB7DA5-1EE2-448A-859B-298F06E263EC}" type="sibTrans" cxnId="{9DB3F986-CD61-4A03-AC37-8754D4A98AED}">
      <dgm:prSet/>
      <dgm:spPr/>
      <dgm:t>
        <a:bodyPr/>
        <a:lstStyle/>
        <a:p>
          <a:endParaRPr lang="en-US"/>
        </a:p>
      </dgm:t>
    </dgm:pt>
    <dgm:pt modelId="{73189A9D-3011-4672-A504-8F330D9E0CDE}">
      <dgm:prSet/>
      <dgm:spPr/>
      <dgm:t>
        <a:bodyPr/>
        <a:lstStyle/>
        <a:p>
          <a:r>
            <a:rPr lang="en-US" dirty="0"/>
            <a:t>Facilities Maintenance</a:t>
          </a:r>
        </a:p>
      </dgm:t>
    </dgm:pt>
    <dgm:pt modelId="{7C05A629-6578-4E4F-93B1-94ACC89EFFC9}" type="parTrans" cxnId="{B91CBA68-402D-4013-BED2-64666A9CB322}">
      <dgm:prSet/>
      <dgm:spPr/>
      <dgm:t>
        <a:bodyPr/>
        <a:lstStyle/>
        <a:p>
          <a:endParaRPr lang="en-US"/>
        </a:p>
      </dgm:t>
    </dgm:pt>
    <dgm:pt modelId="{5C9DD745-F89F-463C-BE94-B32D349A6E97}" type="sibTrans" cxnId="{B91CBA68-402D-4013-BED2-64666A9CB322}">
      <dgm:prSet/>
      <dgm:spPr/>
      <dgm:t>
        <a:bodyPr/>
        <a:lstStyle/>
        <a:p>
          <a:endParaRPr lang="en-US"/>
        </a:p>
      </dgm:t>
    </dgm:pt>
    <dgm:pt modelId="{794D682F-11C1-4197-B130-1066826F79A1}" type="pres">
      <dgm:prSet presAssocID="{C065BE59-866E-4B65-9E83-F1988E8E8969}" presName="Name0" presStyleCnt="0">
        <dgm:presLayoutVars>
          <dgm:dir/>
          <dgm:animLvl val="lvl"/>
          <dgm:resizeHandles val="exact"/>
        </dgm:presLayoutVars>
      </dgm:prSet>
      <dgm:spPr/>
    </dgm:pt>
    <dgm:pt modelId="{7A323D32-2DE2-454E-A02F-FF9E99DF2F08}" type="pres">
      <dgm:prSet presAssocID="{DFC965FE-B6E1-422C-A612-CC36F74BB477}" presName="linNode" presStyleCnt="0"/>
      <dgm:spPr/>
    </dgm:pt>
    <dgm:pt modelId="{939BA9F6-CE4B-4596-AE04-A2747479211D}" type="pres">
      <dgm:prSet presAssocID="{DFC965FE-B6E1-422C-A612-CC36F74BB47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1F64C324-D428-4CB6-817A-D03D2D356716}" type="pres">
      <dgm:prSet presAssocID="{3A7693F7-CA77-4CD5-9F7B-6F31E47FCE88}" presName="sp" presStyleCnt="0"/>
      <dgm:spPr/>
    </dgm:pt>
    <dgm:pt modelId="{70745B01-7ABC-4EBE-BB72-34E460A981C9}" type="pres">
      <dgm:prSet presAssocID="{D503AFC4-666D-4381-8CD3-11DF8A217FEA}" presName="linNode" presStyleCnt="0"/>
      <dgm:spPr/>
    </dgm:pt>
    <dgm:pt modelId="{C743F87E-67FF-4890-BBD5-FA937D1D006B}" type="pres">
      <dgm:prSet presAssocID="{D503AFC4-666D-4381-8CD3-11DF8A217FEA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70687279-9FF8-44C8-8D6B-72C341F37313}" type="pres">
      <dgm:prSet presAssocID="{C4B1E39F-0DC1-4AB6-B4E3-DBAC059DA760}" presName="sp" presStyleCnt="0"/>
      <dgm:spPr/>
    </dgm:pt>
    <dgm:pt modelId="{F08F0996-0536-4352-94F4-1EB5EC999F05}" type="pres">
      <dgm:prSet presAssocID="{73189A9D-3011-4672-A504-8F330D9E0CDE}" presName="linNode" presStyleCnt="0"/>
      <dgm:spPr/>
    </dgm:pt>
    <dgm:pt modelId="{30AF2F96-44CA-4DEF-AEAF-CC28A91E79A8}" type="pres">
      <dgm:prSet presAssocID="{73189A9D-3011-4672-A504-8F330D9E0CDE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F6532984-C272-41B1-B4CF-A33E962E06AF}" type="pres">
      <dgm:prSet presAssocID="{5C9DD745-F89F-463C-BE94-B32D349A6E97}" presName="sp" presStyleCnt="0"/>
      <dgm:spPr/>
    </dgm:pt>
    <dgm:pt modelId="{3ABE9D8A-2BAF-4281-A7E7-F8A37CA111D2}" type="pres">
      <dgm:prSet presAssocID="{C9C6DC0C-C9E7-4B0F-B9D2-75380789A386}" presName="linNode" presStyleCnt="0"/>
      <dgm:spPr/>
    </dgm:pt>
    <dgm:pt modelId="{82E5B4F0-98D6-406E-8604-A9D836F5A00B}" type="pres">
      <dgm:prSet presAssocID="{C9C6DC0C-C9E7-4B0F-B9D2-75380789A386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E514AE47-C1E5-427B-9526-B7E549C88995}" type="pres">
      <dgm:prSet presAssocID="{AA61BA58-9969-468D-9CE1-954BA8980858}" presName="sp" presStyleCnt="0"/>
      <dgm:spPr/>
    </dgm:pt>
    <dgm:pt modelId="{208FF880-3D19-4D88-B474-08076FE26160}" type="pres">
      <dgm:prSet presAssocID="{489136AC-1DD1-42CD-B7CC-9FAD118DD08B}" presName="linNode" presStyleCnt="0"/>
      <dgm:spPr/>
    </dgm:pt>
    <dgm:pt modelId="{656A24BF-70E3-44D0-B7A6-7D3B68185494}" type="pres">
      <dgm:prSet presAssocID="{489136AC-1DD1-42CD-B7CC-9FAD118DD08B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3A1B8D3A-04E8-4B3B-A11A-5816393783E9}" type="pres">
      <dgm:prSet presAssocID="{A21F702F-2E51-4BB5-A5D9-FD671AED98D0}" presName="sp" presStyleCnt="0"/>
      <dgm:spPr/>
    </dgm:pt>
    <dgm:pt modelId="{D21C8CCC-788B-4F5D-BD4C-4AE054EA40B8}" type="pres">
      <dgm:prSet presAssocID="{8B9129A4-C922-4218-8CDF-D3B4734DD62B}" presName="linNode" presStyleCnt="0"/>
      <dgm:spPr/>
    </dgm:pt>
    <dgm:pt modelId="{30C07840-0705-400E-AADC-87D67EDE8A45}" type="pres">
      <dgm:prSet presAssocID="{8B9129A4-C922-4218-8CDF-D3B4734DD62B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D160F46E-22E6-4F2C-8659-E08018D6FD56}" type="pres">
      <dgm:prSet presAssocID="{DFBB7DA5-1EE2-448A-859B-298F06E263EC}" presName="sp" presStyleCnt="0"/>
      <dgm:spPr/>
    </dgm:pt>
    <dgm:pt modelId="{778B4EF2-EA1D-428E-8D0A-EE5A7C552BD9}" type="pres">
      <dgm:prSet presAssocID="{0392F304-38CC-4A51-8129-191FDDDFDCF4}" presName="linNode" presStyleCnt="0"/>
      <dgm:spPr/>
    </dgm:pt>
    <dgm:pt modelId="{4609FA28-FEA2-4617-B066-2CDCD160101A}" type="pres">
      <dgm:prSet presAssocID="{0392F304-38CC-4A51-8129-191FDDDFDCF4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B7749070-E844-4F90-9DE5-CC03589B845D}" type="pres">
      <dgm:prSet presAssocID="{1BB76496-C94D-4520-96D3-593298788754}" presName="sp" presStyleCnt="0"/>
      <dgm:spPr/>
    </dgm:pt>
    <dgm:pt modelId="{1F2901F8-521D-4CE3-ACAD-D34B410CAEDD}" type="pres">
      <dgm:prSet presAssocID="{AD9C02A2-01EB-4C5A-A6AA-DE82A9B225F6}" presName="linNode" presStyleCnt="0"/>
      <dgm:spPr/>
    </dgm:pt>
    <dgm:pt modelId="{B0B64BEA-A455-403D-94D5-B2E5EDBDC376}" type="pres">
      <dgm:prSet presAssocID="{AD9C02A2-01EB-4C5A-A6AA-DE82A9B225F6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03F2B741-D682-49CB-A38F-66BF2EE71208}" type="pres">
      <dgm:prSet presAssocID="{37D51816-E3B7-4D70-A98B-8CDDC2E21E03}" presName="sp" presStyleCnt="0"/>
      <dgm:spPr/>
    </dgm:pt>
    <dgm:pt modelId="{1A3CC97C-E740-499C-93F7-70CD1517A44D}" type="pres">
      <dgm:prSet presAssocID="{89304508-FAB5-4936-A767-E98ED9B66448}" presName="linNode" presStyleCnt="0"/>
      <dgm:spPr/>
    </dgm:pt>
    <dgm:pt modelId="{6029B495-6161-4548-8D3D-E6A2E272A407}" type="pres">
      <dgm:prSet presAssocID="{89304508-FAB5-4936-A767-E98ED9B66448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D2A99416-FB8C-46C5-B227-EAD85067A50A}" type="pres">
      <dgm:prSet presAssocID="{7DD72A1A-A211-4934-95A5-9739E19C3951}" presName="sp" presStyleCnt="0"/>
      <dgm:spPr/>
    </dgm:pt>
    <dgm:pt modelId="{E0B35C42-F883-4A40-BF82-7D4578893CFC}" type="pres">
      <dgm:prSet presAssocID="{940835E8-011B-47B6-817A-137E036AD7B7}" presName="linNode" presStyleCnt="0"/>
      <dgm:spPr/>
    </dgm:pt>
    <dgm:pt modelId="{0C616B99-04D2-4DAB-BF04-B761FA97F3F1}" type="pres">
      <dgm:prSet presAssocID="{940835E8-011B-47B6-817A-137E036AD7B7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DD798B0E-F66A-4338-AB10-CADE9F314BCB}" srcId="{C065BE59-866E-4B65-9E83-F1988E8E8969}" destId="{C9C6DC0C-C9E7-4B0F-B9D2-75380789A386}" srcOrd="3" destOrd="0" parTransId="{2062FBCA-2C47-4BDA-ADE4-77B7B1CA6398}" sibTransId="{AA61BA58-9969-468D-9CE1-954BA8980858}"/>
    <dgm:cxn modelId="{25854F1B-8FF4-4C50-BB75-6BFEC4E9573A}" type="presOf" srcId="{C065BE59-866E-4B65-9E83-F1988E8E8969}" destId="{794D682F-11C1-4197-B130-1066826F79A1}" srcOrd="0" destOrd="0" presId="urn:microsoft.com/office/officeart/2005/8/layout/vList5"/>
    <dgm:cxn modelId="{13F6872C-95DE-4208-A868-320BC3A23FF5}" type="presOf" srcId="{AD9C02A2-01EB-4C5A-A6AA-DE82A9B225F6}" destId="{B0B64BEA-A455-403D-94D5-B2E5EDBDC376}" srcOrd="0" destOrd="0" presId="urn:microsoft.com/office/officeart/2005/8/layout/vList5"/>
    <dgm:cxn modelId="{3ACD2D31-377E-458B-BD39-F228484FE2E5}" srcId="{C065BE59-866E-4B65-9E83-F1988E8E8969}" destId="{DFC965FE-B6E1-422C-A612-CC36F74BB477}" srcOrd="0" destOrd="0" parTransId="{440EA8DE-ACA1-4E8D-894D-476EDA912F1B}" sibTransId="{3A7693F7-CA77-4CD5-9F7B-6F31E47FCE88}"/>
    <dgm:cxn modelId="{C2695938-2A30-459C-844F-C60B3BFCBEDF}" srcId="{C065BE59-866E-4B65-9E83-F1988E8E8969}" destId="{0392F304-38CC-4A51-8129-191FDDDFDCF4}" srcOrd="6" destOrd="0" parTransId="{A8755E00-0022-44E0-8570-7FBB29330DBC}" sibTransId="{1BB76496-C94D-4520-96D3-593298788754}"/>
    <dgm:cxn modelId="{EF004C5D-C63E-4BC0-9746-ACD286AB2FFB}" type="presOf" srcId="{DFC965FE-B6E1-422C-A612-CC36F74BB477}" destId="{939BA9F6-CE4B-4596-AE04-A2747479211D}" srcOrd="0" destOrd="0" presId="urn:microsoft.com/office/officeart/2005/8/layout/vList5"/>
    <dgm:cxn modelId="{55DAD541-B872-4C5F-85EC-F2EFB41D4493}" type="presOf" srcId="{D503AFC4-666D-4381-8CD3-11DF8A217FEA}" destId="{C743F87E-67FF-4890-BBD5-FA937D1D006B}" srcOrd="0" destOrd="0" presId="urn:microsoft.com/office/officeart/2005/8/layout/vList5"/>
    <dgm:cxn modelId="{B3856E47-5A5B-43B5-AE79-3A79F7E0B4B2}" type="presOf" srcId="{489136AC-1DD1-42CD-B7CC-9FAD118DD08B}" destId="{656A24BF-70E3-44D0-B7A6-7D3B68185494}" srcOrd="0" destOrd="0" presId="urn:microsoft.com/office/officeart/2005/8/layout/vList5"/>
    <dgm:cxn modelId="{B91CBA68-402D-4013-BED2-64666A9CB322}" srcId="{C065BE59-866E-4B65-9E83-F1988E8E8969}" destId="{73189A9D-3011-4672-A504-8F330D9E0CDE}" srcOrd="2" destOrd="0" parTransId="{7C05A629-6578-4E4F-93B1-94ACC89EFFC9}" sibTransId="{5C9DD745-F89F-463C-BE94-B32D349A6E97}"/>
    <dgm:cxn modelId="{49B56A4D-AF1B-420C-8595-6086449DD46D}" type="presOf" srcId="{73189A9D-3011-4672-A504-8F330D9E0CDE}" destId="{30AF2F96-44CA-4DEF-AEAF-CC28A91E79A8}" srcOrd="0" destOrd="0" presId="urn:microsoft.com/office/officeart/2005/8/layout/vList5"/>
    <dgm:cxn modelId="{3514215A-FC95-4355-915D-99012A2F8F4F}" srcId="{C065BE59-866E-4B65-9E83-F1988E8E8969}" destId="{D503AFC4-666D-4381-8CD3-11DF8A217FEA}" srcOrd="1" destOrd="0" parTransId="{39C0D58C-E442-4F6C-B70B-B24ED58224BA}" sibTransId="{C4B1E39F-0DC1-4AB6-B4E3-DBAC059DA760}"/>
    <dgm:cxn modelId="{9DB3F986-CD61-4A03-AC37-8754D4A98AED}" srcId="{C065BE59-866E-4B65-9E83-F1988E8E8969}" destId="{8B9129A4-C922-4218-8CDF-D3B4734DD62B}" srcOrd="5" destOrd="0" parTransId="{086439CD-7AC4-4A73-8ACB-9627CA1652A0}" sibTransId="{DFBB7DA5-1EE2-448A-859B-298F06E263EC}"/>
    <dgm:cxn modelId="{26AC609B-FBBA-4986-BB0A-2C95D868EDAC}" type="presOf" srcId="{8B9129A4-C922-4218-8CDF-D3B4734DD62B}" destId="{30C07840-0705-400E-AADC-87D67EDE8A45}" srcOrd="0" destOrd="0" presId="urn:microsoft.com/office/officeart/2005/8/layout/vList5"/>
    <dgm:cxn modelId="{F487729D-BAC1-4ED4-BBDE-84C3F32445B6}" srcId="{C065BE59-866E-4B65-9E83-F1988E8E8969}" destId="{89304508-FAB5-4936-A767-E98ED9B66448}" srcOrd="8" destOrd="0" parTransId="{A97F6F44-4DCB-4BE6-BDE2-4407805D04CE}" sibTransId="{7DD72A1A-A211-4934-95A5-9739E19C3951}"/>
    <dgm:cxn modelId="{CE1018AE-6643-41C1-B1C2-31A7C25412AE}" type="presOf" srcId="{0392F304-38CC-4A51-8129-191FDDDFDCF4}" destId="{4609FA28-FEA2-4617-B066-2CDCD160101A}" srcOrd="0" destOrd="0" presId="urn:microsoft.com/office/officeart/2005/8/layout/vList5"/>
    <dgm:cxn modelId="{867C2FC3-A704-42DE-845F-6721DDE50997}" srcId="{C065BE59-866E-4B65-9E83-F1988E8E8969}" destId="{AD9C02A2-01EB-4C5A-A6AA-DE82A9B225F6}" srcOrd="7" destOrd="0" parTransId="{FB32D3D1-9FB7-4D18-AC96-696492379719}" sibTransId="{37D51816-E3B7-4D70-A98B-8CDDC2E21E03}"/>
    <dgm:cxn modelId="{A168EAC6-FD79-4D72-9A63-EB62B772BF5E}" srcId="{C065BE59-866E-4B65-9E83-F1988E8E8969}" destId="{489136AC-1DD1-42CD-B7CC-9FAD118DD08B}" srcOrd="4" destOrd="0" parTransId="{8135DCA7-85BB-47E6-826F-AE5988BD0796}" sibTransId="{A21F702F-2E51-4BB5-A5D9-FD671AED98D0}"/>
    <dgm:cxn modelId="{7E8870C7-CC1F-4704-81CB-8AFD10073DDB}" srcId="{C065BE59-866E-4B65-9E83-F1988E8E8969}" destId="{940835E8-011B-47B6-817A-137E036AD7B7}" srcOrd="9" destOrd="0" parTransId="{5666F86A-E88F-428E-AB14-98676F5A755F}" sibTransId="{2345420C-8E9E-48BF-AD4B-F22FCEEFD599}"/>
    <dgm:cxn modelId="{648C8ADE-BF59-48B1-827D-45E51B6CC92B}" type="presOf" srcId="{940835E8-011B-47B6-817A-137E036AD7B7}" destId="{0C616B99-04D2-4DAB-BF04-B761FA97F3F1}" srcOrd="0" destOrd="0" presId="urn:microsoft.com/office/officeart/2005/8/layout/vList5"/>
    <dgm:cxn modelId="{6B4721E9-CAD0-4DE6-B1B5-8771557B66C9}" type="presOf" srcId="{C9C6DC0C-C9E7-4B0F-B9D2-75380789A386}" destId="{82E5B4F0-98D6-406E-8604-A9D836F5A00B}" srcOrd="0" destOrd="0" presId="urn:microsoft.com/office/officeart/2005/8/layout/vList5"/>
    <dgm:cxn modelId="{06E072F1-179A-44F8-A959-C74311F872F6}" type="presOf" srcId="{89304508-FAB5-4936-A767-E98ED9B66448}" destId="{6029B495-6161-4548-8D3D-E6A2E272A407}" srcOrd="0" destOrd="0" presId="urn:microsoft.com/office/officeart/2005/8/layout/vList5"/>
    <dgm:cxn modelId="{ED1FD0D4-8A43-456D-8F70-254B7E00C3B4}" type="presParOf" srcId="{794D682F-11C1-4197-B130-1066826F79A1}" destId="{7A323D32-2DE2-454E-A02F-FF9E99DF2F08}" srcOrd="0" destOrd="0" presId="urn:microsoft.com/office/officeart/2005/8/layout/vList5"/>
    <dgm:cxn modelId="{A32A3E4E-AEA9-4451-BFF2-16F460CEFF9C}" type="presParOf" srcId="{7A323D32-2DE2-454E-A02F-FF9E99DF2F08}" destId="{939BA9F6-CE4B-4596-AE04-A2747479211D}" srcOrd="0" destOrd="0" presId="urn:microsoft.com/office/officeart/2005/8/layout/vList5"/>
    <dgm:cxn modelId="{12CDC8FE-97E0-446E-99AE-D91FDFE41B60}" type="presParOf" srcId="{794D682F-11C1-4197-B130-1066826F79A1}" destId="{1F64C324-D428-4CB6-817A-D03D2D356716}" srcOrd="1" destOrd="0" presId="urn:microsoft.com/office/officeart/2005/8/layout/vList5"/>
    <dgm:cxn modelId="{4E38E92F-4248-44E3-8344-1C41E4B31614}" type="presParOf" srcId="{794D682F-11C1-4197-B130-1066826F79A1}" destId="{70745B01-7ABC-4EBE-BB72-34E460A981C9}" srcOrd="2" destOrd="0" presId="urn:microsoft.com/office/officeart/2005/8/layout/vList5"/>
    <dgm:cxn modelId="{27785115-07AC-4A32-B4A8-38F8EFE198B1}" type="presParOf" srcId="{70745B01-7ABC-4EBE-BB72-34E460A981C9}" destId="{C743F87E-67FF-4890-BBD5-FA937D1D006B}" srcOrd="0" destOrd="0" presId="urn:microsoft.com/office/officeart/2005/8/layout/vList5"/>
    <dgm:cxn modelId="{2A5D5001-1ACA-4334-8CD8-AA0813C37236}" type="presParOf" srcId="{794D682F-11C1-4197-B130-1066826F79A1}" destId="{70687279-9FF8-44C8-8D6B-72C341F37313}" srcOrd="3" destOrd="0" presId="urn:microsoft.com/office/officeart/2005/8/layout/vList5"/>
    <dgm:cxn modelId="{5D1F917A-BB13-441A-B24C-B26D48ADBEDE}" type="presParOf" srcId="{794D682F-11C1-4197-B130-1066826F79A1}" destId="{F08F0996-0536-4352-94F4-1EB5EC999F05}" srcOrd="4" destOrd="0" presId="urn:microsoft.com/office/officeart/2005/8/layout/vList5"/>
    <dgm:cxn modelId="{BF7E0452-25EA-4FC8-82E9-DBE2D68949A8}" type="presParOf" srcId="{F08F0996-0536-4352-94F4-1EB5EC999F05}" destId="{30AF2F96-44CA-4DEF-AEAF-CC28A91E79A8}" srcOrd="0" destOrd="0" presId="urn:microsoft.com/office/officeart/2005/8/layout/vList5"/>
    <dgm:cxn modelId="{BD841EE1-ABB5-40D6-9BB0-464A21B50B75}" type="presParOf" srcId="{794D682F-11C1-4197-B130-1066826F79A1}" destId="{F6532984-C272-41B1-B4CF-A33E962E06AF}" srcOrd="5" destOrd="0" presId="urn:microsoft.com/office/officeart/2005/8/layout/vList5"/>
    <dgm:cxn modelId="{0143F60A-5E63-4006-97C1-E0C88FBB98DA}" type="presParOf" srcId="{794D682F-11C1-4197-B130-1066826F79A1}" destId="{3ABE9D8A-2BAF-4281-A7E7-F8A37CA111D2}" srcOrd="6" destOrd="0" presId="urn:microsoft.com/office/officeart/2005/8/layout/vList5"/>
    <dgm:cxn modelId="{5D4C355F-D837-426A-AF07-E4D43D6BA894}" type="presParOf" srcId="{3ABE9D8A-2BAF-4281-A7E7-F8A37CA111D2}" destId="{82E5B4F0-98D6-406E-8604-A9D836F5A00B}" srcOrd="0" destOrd="0" presId="urn:microsoft.com/office/officeart/2005/8/layout/vList5"/>
    <dgm:cxn modelId="{7A0DF5EF-0F7B-402C-AB66-F9D886A4AD43}" type="presParOf" srcId="{794D682F-11C1-4197-B130-1066826F79A1}" destId="{E514AE47-C1E5-427B-9526-B7E549C88995}" srcOrd="7" destOrd="0" presId="urn:microsoft.com/office/officeart/2005/8/layout/vList5"/>
    <dgm:cxn modelId="{7937A347-5C1A-48C4-887C-F113294568EC}" type="presParOf" srcId="{794D682F-11C1-4197-B130-1066826F79A1}" destId="{208FF880-3D19-4D88-B474-08076FE26160}" srcOrd="8" destOrd="0" presId="urn:microsoft.com/office/officeart/2005/8/layout/vList5"/>
    <dgm:cxn modelId="{7DEF0590-6D43-48FF-9B01-17C4D9D3B4ED}" type="presParOf" srcId="{208FF880-3D19-4D88-B474-08076FE26160}" destId="{656A24BF-70E3-44D0-B7A6-7D3B68185494}" srcOrd="0" destOrd="0" presId="urn:microsoft.com/office/officeart/2005/8/layout/vList5"/>
    <dgm:cxn modelId="{4E7DD61E-AF4F-40D1-A1CA-CC6D6CA2C0DC}" type="presParOf" srcId="{794D682F-11C1-4197-B130-1066826F79A1}" destId="{3A1B8D3A-04E8-4B3B-A11A-5816393783E9}" srcOrd="9" destOrd="0" presId="urn:microsoft.com/office/officeart/2005/8/layout/vList5"/>
    <dgm:cxn modelId="{E478BB19-D5A5-4B2D-98E9-73C9236FE4A7}" type="presParOf" srcId="{794D682F-11C1-4197-B130-1066826F79A1}" destId="{D21C8CCC-788B-4F5D-BD4C-4AE054EA40B8}" srcOrd="10" destOrd="0" presId="urn:microsoft.com/office/officeart/2005/8/layout/vList5"/>
    <dgm:cxn modelId="{51A27895-F0FD-4693-B65D-07A59CD9BDF8}" type="presParOf" srcId="{D21C8CCC-788B-4F5D-BD4C-4AE054EA40B8}" destId="{30C07840-0705-400E-AADC-87D67EDE8A45}" srcOrd="0" destOrd="0" presId="urn:microsoft.com/office/officeart/2005/8/layout/vList5"/>
    <dgm:cxn modelId="{94EADC6C-F2E9-47E0-9614-53A05383FDDD}" type="presParOf" srcId="{794D682F-11C1-4197-B130-1066826F79A1}" destId="{D160F46E-22E6-4F2C-8659-E08018D6FD56}" srcOrd="11" destOrd="0" presId="urn:microsoft.com/office/officeart/2005/8/layout/vList5"/>
    <dgm:cxn modelId="{1E282D2A-94DB-4D67-90AF-746EC4EB5ABD}" type="presParOf" srcId="{794D682F-11C1-4197-B130-1066826F79A1}" destId="{778B4EF2-EA1D-428E-8D0A-EE5A7C552BD9}" srcOrd="12" destOrd="0" presId="urn:microsoft.com/office/officeart/2005/8/layout/vList5"/>
    <dgm:cxn modelId="{532A0042-A225-44A0-8578-49B9E196397F}" type="presParOf" srcId="{778B4EF2-EA1D-428E-8D0A-EE5A7C552BD9}" destId="{4609FA28-FEA2-4617-B066-2CDCD160101A}" srcOrd="0" destOrd="0" presId="urn:microsoft.com/office/officeart/2005/8/layout/vList5"/>
    <dgm:cxn modelId="{656984E8-6A92-4FC8-9D28-E7A1549777D6}" type="presParOf" srcId="{794D682F-11C1-4197-B130-1066826F79A1}" destId="{B7749070-E844-4F90-9DE5-CC03589B845D}" srcOrd="13" destOrd="0" presId="urn:microsoft.com/office/officeart/2005/8/layout/vList5"/>
    <dgm:cxn modelId="{DEE5CD5F-5985-44DB-89E9-0BF8FF8B5E32}" type="presParOf" srcId="{794D682F-11C1-4197-B130-1066826F79A1}" destId="{1F2901F8-521D-4CE3-ACAD-D34B410CAEDD}" srcOrd="14" destOrd="0" presId="urn:microsoft.com/office/officeart/2005/8/layout/vList5"/>
    <dgm:cxn modelId="{9D28BEDB-21C9-4A28-9477-CC1B2871C8F8}" type="presParOf" srcId="{1F2901F8-521D-4CE3-ACAD-D34B410CAEDD}" destId="{B0B64BEA-A455-403D-94D5-B2E5EDBDC376}" srcOrd="0" destOrd="0" presId="urn:microsoft.com/office/officeart/2005/8/layout/vList5"/>
    <dgm:cxn modelId="{58A23F2D-4E70-4E1C-AF2F-1F747BABA63A}" type="presParOf" srcId="{794D682F-11C1-4197-B130-1066826F79A1}" destId="{03F2B741-D682-49CB-A38F-66BF2EE71208}" srcOrd="15" destOrd="0" presId="urn:microsoft.com/office/officeart/2005/8/layout/vList5"/>
    <dgm:cxn modelId="{C2B742D8-F935-4049-8BEF-63DE34A85C97}" type="presParOf" srcId="{794D682F-11C1-4197-B130-1066826F79A1}" destId="{1A3CC97C-E740-499C-93F7-70CD1517A44D}" srcOrd="16" destOrd="0" presId="urn:microsoft.com/office/officeart/2005/8/layout/vList5"/>
    <dgm:cxn modelId="{55174CC0-EFC4-433B-809A-7AA5B8394851}" type="presParOf" srcId="{1A3CC97C-E740-499C-93F7-70CD1517A44D}" destId="{6029B495-6161-4548-8D3D-E6A2E272A407}" srcOrd="0" destOrd="0" presId="urn:microsoft.com/office/officeart/2005/8/layout/vList5"/>
    <dgm:cxn modelId="{12690D69-0329-4B02-9657-67588D03D7E4}" type="presParOf" srcId="{794D682F-11C1-4197-B130-1066826F79A1}" destId="{D2A99416-FB8C-46C5-B227-EAD85067A50A}" srcOrd="17" destOrd="0" presId="urn:microsoft.com/office/officeart/2005/8/layout/vList5"/>
    <dgm:cxn modelId="{79B75F6F-2295-485E-BA3F-9FB9BB9D4ACA}" type="presParOf" srcId="{794D682F-11C1-4197-B130-1066826F79A1}" destId="{E0B35C42-F883-4A40-BF82-7D4578893CFC}" srcOrd="18" destOrd="0" presId="urn:microsoft.com/office/officeart/2005/8/layout/vList5"/>
    <dgm:cxn modelId="{BAF26D75-43CF-4929-89FC-0B7AA022F228}" type="presParOf" srcId="{E0B35C42-F883-4A40-BF82-7D4578893CFC}" destId="{0C616B99-04D2-4DAB-BF04-B761FA97F3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AD9E8-6A3F-476D-98C8-5FDEEAA4DF13}">
      <dsp:nvSpPr>
        <dsp:cNvPr id="0" name=""/>
        <dsp:cNvSpPr/>
      </dsp:nvSpPr>
      <dsp:spPr>
        <a:xfrm>
          <a:off x="647429" y="230579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A1131-38CA-48FF-9915-71EC2F13B2BE}">
      <dsp:nvSpPr>
        <dsp:cNvPr id="0" name=""/>
        <dsp:cNvSpPr/>
      </dsp:nvSpPr>
      <dsp:spPr>
        <a:xfrm>
          <a:off x="1034992" y="61814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69CD8-E938-447C-944A-771F33864D27}">
      <dsp:nvSpPr>
        <dsp:cNvPr id="0" name=""/>
        <dsp:cNvSpPr/>
      </dsp:nvSpPr>
      <dsp:spPr>
        <a:xfrm>
          <a:off x="66086" y="261558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Overview</a:t>
          </a:r>
        </a:p>
      </dsp:txBody>
      <dsp:txXfrm>
        <a:off x="66086" y="2615580"/>
        <a:ext cx="2981250" cy="720000"/>
      </dsp:txXfrm>
    </dsp:sp>
    <dsp:sp modelId="{32078041-3691-4F1A-AD52-5BF43B2165D5}">
      <dsp:nvSpPr>
        <dsp:cNvPr id="0" name=""/>
        <dsp:cNvSpPr/>
      </dsp:nvSpPr>
      <dsp:spPr>
        <a:xfrm>
          <a:off x="4150398" y="230579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BB9C7-5B09-42B9-BF20-D953F17AE590}">
      <dsp:nvSpPr>
        <dsp:cNvPr id="0" name=""/>
        <dsp:cNvSpPr/>
      </dsp:nvSpPr>
      <dsp:spPr>
        <a:xfrm>
          <a:off x="4537961" y="61814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6202B-B151-433D-B3A4-02CF42C91063}">
      <dsp:nvSpPr>
        <dsp:cNvPr id="0" name=""/>
        <dsp:cNvSpPr/>
      </dsp:nvSpPr>
      <dsp:spPr>
        <a:xfrm>
          <a:off x="3569054" y="261558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Resources</a:t>
          </a:r>
        </a:p>
      </dsp:txBody>
      <dsp:txXfrm>
        <a:off x="3569054" y="2615580"/>
        <a:ext cx="2981250" cy="720000"/>
      </dsp:txXfrm>
    </dsp:sp>
    <dsp:sp modelId="{2F4EF420-D406-47C2-BC19-3D709A144D7D}">
      <dsp:nvSpPr>
        <dsp:cNvPr id="0" name=""/>
        <dsp:cNvSpPr/>
      </dsp:nvSpPr>
      <dsp:spPr>
        <a:xfrm>
          <a:off x="7653367" y="230579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6C6BB-783D-4E0F-A961-80A49FBB428F}">
      <dsp:nvSpPr>
        <dsp:cNvPr id="0" name=""/>
        <dsp:cNvSpPr/>
      </dsp:nvSpPr>
      <dsp:spPr>
        <a:xfrm>
          <a:off x="8040930" y="61814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65F7C-9CEF-4176-A9FE-9C7284E9CF42}">
      <dsp:nvSpPr>
        <dsp:cNvPr id="0" name=""/>
        <dsp:cNvSpPr/>
      </dsp:nvSpPr>
      <dsp:spPr>
        <a:xfrm>
          <a:off x="7072023" y="261558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Contact </a:t>
          </a:r>
        </a:p>
      </dsp:txBody>
      <dsp:txXfrm>
        <a:off x="7072023" y="261558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3EDCF-4147-4625-82B8-DE5DA2F9BBA6}">
      <dsp:nvSpPr>
        <dsp:cNvPr id="0" name=""/>
        <dsp:cNvSpPr/>
      </dsp:nvSpPr>
      <dsp:spPr>
        <a:xfrm>
          <a:off x="69826" y="1538042"/>
          <a:ext cx="628673" cy="6286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6545F-BB15-4CB4-94CC-9FE68B129501}">
      <dsp:nvSpPr>
        <dsp:cNvPr id="0" name=""/>
        <dsp:cNvSpPr/>
      </dsp:nvSpPr>
      <dsp:spPr>
        <a:xfrm>
          <a:off x="201847" y="1670063"/>
          <a:ext cx="364630" cy="364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B123B-085B-4641-981F-7D4AC4778A2C}">
      <dsp:nvSpPr>
        <dsp:cNvPr id="0" name=""/>
        <dsp:cNvSpPr/>
      </dsp:nvSpPr>
      <dsp:spPr>
        <a:xfrm>
          <a:off x="833215" y="1538042"/>
          <a:ext cx="1481872" cy="628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19</a:t>
          </a:r>
          <a:r>
            <a:rPr lang="en-US" sz="1300" kern="1200" baseline="30000"/>
            <a:t>th</a:t>
          </a:r>
          <a:r>
            <a:rPr lang="en-US" sz="1300" kern="1200"/>
            <a:t> Institution </a:t>
          </a:r>
        </a:p>
      </dsp:txBody>
      <dsp:txXfrm>
        <a:off x="833215" y="1538042"/>
        <a:ext cx="1481872" cy="628673"/>
      </dsp:txXfrm>
    </dsp:sp>
    <dsp:sp modelId="{64C07296-A6D6-4E35-A964-F399304A0BB7}">
      <dsp:nvSpPr>
        <dsp:cNvPr id="0" name=""/>
        <dsp:cNvSpPr/>
      </dsp:nvSpPr>
      <dsp:spPr>
        <a:xfrm>
          <a:off x="2573293" y="1538042"/>
          <a:ext cx="628673" cy="6286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A4CCE-206E-4FA5-AB06-85F192C40BAA}">
      <dsp:nvSpPr>
        <dsp:cNvPr id="0" name=""/>
        <dsp:cNvSpPr/>
      </dsp:nvSpPr>
      <dsp:spPr>
        <a:xfrm>
          <a:off x="2705314" y="1670063"/>
          <a:ext cx="364630" cy="364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7275D-A71C-4B36-BC59-2FB6CB65E1CE}">
      <dsp:nvSpPr>
        <dsp:cNvPr id="0" name=""/>
        <dsp:cNvSpPr/>
      </dsp:nvSpPr>
      <dsp:spPr>
        <a:xfrm>
          <a:off x="3336682" y="1538042"/>
          <a:ext cx="1481872" cy="628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Continued Accreditation since 1966</a:t>
          </a:r>
        </a:p>
      </dsp:txBody>
      <dsp:txXfrm>
        <a:off x="3336682" y="1538042"/>
        <a:ext cx="1481872" cy="628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BA9F6-CE4B-4596-AE04-A2747479211D}">
      <dsp:nvSpPr>
        <dsp:cNvPr id="0" name=""/>
        <dsp:cNvSpPr/>
      </dsp:nvSpPr>
      <dsp:spPr>
        <a:xfrm>
          <a:off x="3364992" y="2562"/>
          <a:ext cx="3785616" cy="4159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Our #1 Priority: Provide daily animal care</a:t>
          </a:r>
        </a:p>
      </dsp:txBody>
      <dsp:txXfrm>
        <a:off x="3385295" y="22865"/>
        <a:ext cx="3745010" cy="375299"/>
      </dsp:txXfrm>
    </dsp:sp>
    <dsp:sp modelId="{C743F87E-67FF-4890-BBD5-FA937D1D006B}">
      <dsp:nvSpPr>
        <dsp:cNvPr id="0" name=""/>
        <dsp:cNvSpPr/>
      </dsp:nvSpPr>
      <dsp:spPr>
        <a:xfrm>
          <a:off x="3364992" y="439263"/>
          <a:ext cx="3785616" cy="4159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Animal Husbandry</a:t>
          </a:r>
          <a:endParaRPr lang="en-US" sz="1700" kern="1200" dirty="0"/>
        </a:p>
      </dsp:txBody>
      <dsp:txXfrm>
        <a:off x="3385295" y="459566"/>
        <a:ext cx="3745010" cy="375299"/>
      </dsp:txXfrm>
    </dsp:sp>
    <dsp:sp modelId="{30AF2F96-44CA-4DEF-AEAF-CC28A91E79A8}">
      <dsp:nvSpPr>
        <dsp:cNvPr id="0" name=""/>
        <dsp:cNvSpPr/>
      </dsp:nvSpPr>
      <dsp:spPr>
        <a:xfrm>
          <a:off x="3364992" y="875964"/>
          <a:ext cx="3785616" cy="4159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Facilities Maintenance</a:t>
          </a:r>
        </a:p>
      </dsp:txBody>
      <dsp:txXfrm>
        <a:off x="3385295" y="896267"/>
        <a:ext cx="3745010" cy="375299"/>
      </dsp:txXfrm>
    </dsp:sp>
    <dsp:sp modelId="{82E5B4F0-98D6-406E-8604-A9D836F5A00B}">
      <dsp:nvSpPr>
        <dsp:cNvPr id="0" name=""/>
        <dsp:cNvSpPr/>
      </dsp:nvSpPr>
      <dsp:spPr>
        <a:xfrm>
          <a:off x="3364992" y="1312665"/>
          <a:ext cx="3785616" cy="4159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Cage Washing</a:t>
          </a:r>
          <a:endParaRPr lang="en-US" sz="1700" kern="1200" dirty="0"/>
        </a:p>
      </dsp:txBody>
      <dsp:txXfrm>
        <a:off x="3385295" y="1332968"/>
        <a:ext cx="3745010" cy="375299"/>
      </dsp:txXfrm>
    </dsp:sp>
    <dsp:sp modelId="{656A24BF-70E3-44D0-B7A6-7D3B68185494}">
      <dsp:nvSpPr>
        <dsp:cNvPr id="0" name=""/>
        <dsp:cNvSpPr/>
      </dsp:nvSpPr>
      <dsp:spPr>
        <a:xfrm>
          <a:off x="3364992" y="1749365"/>
          <a:ext cx="3785616" cy="4159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Animal Health Care</a:t>
          </a:r>
          <a:endParaRPr lang="en-US" sz="1700" kern="1200" dirty="0"/>
        </a:p>
      </dsp:txBody>
      <dsp:txXfrm>
        <a:off x="3385295" y="1769668"/>
        <a:ext cx="3745010" cy="375299"/>
      </dsp:txXfrm>
    </dsp:sp>
    <dsp:sp modelId="{30C07840-0705-400E-AADC-87D67EDE8A45}">
      <dsp:nvSpPr>
        <dsp:cNvPr id="0" name=""/>
        <dsp:cNvSpPr/>
      </dsp:nvSpPr>
      <dsp:spPr>
        <a:xfrm>
          <a:off x="3364992" y="2186066"/>
          <a:ext cx="3785616" cy="4159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Training</a:t>
          </a:r>
        </a:p>
      </dsp:txBody>
      <dsp:txXfrm>
        <a:off x="3385295" y="2206369"/>
        <a:ext cx="3745010" cy="375299"/>
      </dsp:txXfrm>
    </dsp:sp>
    <dsp:sp modelId="{4609FA28-FEA2-4617-B066-2CDCD160101A}">
      <dsp:nvSpPr>
        <dsp:cNvPr id="0" name=""/>
        <dsp:cNvSpPr/>
      </dsp:nvSpPr>
      <dsp:spPr>
        <a:xfrm>
          <a:off x="3364992" y="2622767"/>
          <a:ext cx="3785616" cy="4159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IACUC Related  Duties</a:t>
          </a:r>
          <a:endParaRPr lang="en-US" sz="1700" kern="1200" dirty="0"/>
        </a:p>
      </dsp:txBody>
      <dsp:txXfrm>
        <a:off x="3385295" y="2643070"/>
        <a:ext cx="3745010" cy="375299"/>
      </dsp:txXfrm>
    </dsp:sp>
    <dsp:sp modelId="{B0B64BEA-A455-403D-94D5-B2E5EDBDC376}">
      <dsp:nvSpPr>
        <dsp:cNvPr id="0" name=""/>
        <dsp:cNvSpPr/>
      </dsp:nvSpPr>
      <dsp:spPr>
        <a:xfrm>
          <a:off x="3364992" y="3059468"/>
          <a:ext cx="3785616" cy="4159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Transportation</a:t>
          </a:r>
          <a:endParaRPr lang="en-US" sz="1700" kern="1200" dirty="0"/>
        </a:p>
      </dsp:txBody>
      <dsp:txXfrm>
        <a:off x="3385295" y="3079771"/>
        <a:ext cx="3745010" cy="375299"/>
      </dsp:txXfrm>
    </dsp:sp>
    <dsp:sp modelId="{6029B495-6161-4548-8D3D-E6A2E272A407}">
      <dsp:nvSpPr>
        <dsp:cNvPr id="0" name=""/>
        <dsp:cNvSpPr/>
      </dsp:nvSpPr>
      <dsp:spPr>
        <a:xfrm>
          <a:off x="3364992" y="3496168"/>
          <a:ext cx="3785616" cy="4159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General Administration</a:t>
          </a:r>
          <a:endParaRPr lang="en-US" sz="1700" kern="1200" dirty="0"/>
        </a:p>
      </dsp:txBody>
      <dsp:txXfrm>
        <a:off x="3385295" y="3516471"/>
        <a:ext cx="3745010" cy="375299"/>
      </dsp:txXfrm>
    </dsp:sp>
    <dsp:sp modelId="{0C616B99-04D2-4DAB-BF04-B761FA97F3F1}">
      <dsp:nvSpPr>
        <dsp:cNvPr id="0" name=""/>
        <dsp:cNvSpPr/>
      </dsp:nvSpPr>
      <dsp:spPr>
        <a:xfrm>
          <a:off x="3364992" y="3932869"/>
          <a:ext cx="3785616" cy="4159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Direct Billed Services</a:t>
          </a:r>
          <a:endParaRPr lang="en-US" sz="1700" kern="1200" dirty="0"/>
        </a:p>
      </dsp:txBody>
      <dsp:txXfrm>
        <a:off x="3385295" y="3953172"/>
        <a:ext cx="3745010" cy="375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B6BB8-0F80-4167-AE2F-EC5B99021D9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0ECD-72E6-4FA8-ADAB-6F6363C1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7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Daily Animal Care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Service animal rooms on a regular basis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Facilitate animal ordering and importation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Manage quarantine, outbreaks, and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Provide veterinary medical care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Provide research support services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Order supplies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AH: Animal Husbandry*</a:t>
            </a:r>
            <a:endParaRPr lang="en-US" sz="24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Maintaining a suitable environment for the animals: observation, watering, feeding, etc.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Record and census keeping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Daily enrichment that is administered colony wide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Cage changing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Cleaning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Disposal and sanitation of animal facilities that go above and beyond. 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 any activity that is performed in addition to the everyday care of an animal that ensures a high level of animal care is being met.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 any time spent on animal facility mandated instruction for researchers or staff. 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CW: Cage Washing*</a:t>
            </a:r>
            <a:endParaRPr lang="en-US" sz="13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 any activity associated with the sanitation of animal cages, cage racks and related activities that are done in cage washing rooms.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 the various tasks that are related to the prepping, setup, and autoclaving and/or sterilization of animal cages. 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AC: Animal Health Care*</a:t>
            </a:r>
            <a:endParaRPr lang="en-US" sz="13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Veterinary medical care provided for the diagnosis, treatment and prevention of diseases/injury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Generally performed by Veterinary Services technicians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 related to animal health care (non-IACUC)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IACUC: IACUC Related Activities*</a:t>
            </a:r>
            <a:endParaRPr lang="en-US" sz="13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IACUC activity code should only be used by designated IACUC members when their time is being spent on specific IACUC committee related tasks. Such tasks may include: 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Committee meetings 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Semi-annual facility inspections 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Semi-annual report writing 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Protocol review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TSP: Transportation*</a:t>
            </a:r>
            <a:endParaRPr lang="en-US" sz="13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related to transporting animals between locations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GA: General Administration</a:t>
            </a:r>
            <a:endParaRPr lang="en-US" sz="13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Direction, control, and general management of the services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breaks and lunch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Paperwork associated with the management of the species (example: USDA paperwork)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and supervisor meetings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related to general administrative operations not including animal related activities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program training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 procedures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Non-animal care activities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related to fixing or maintaining equipment needed to run the animal research center.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Checking in supplies from daily shipments.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Applies to Facility Technicians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DB: Direct Billed Services*</a:t>
            </a:r>
            <a:endParaRPr lang="en-US" sz="13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 any services which are billed for in addition the per diem rates. 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0ECD-72E6-4FA8-ADAB-6F6363C129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4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45EB-48C2-94BA-4CCE-923A986D4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AAF6C-94A2-27C2-6588-2F9286111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6FF1-94FF-61CA-E952-78CAD41A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D40B3-B0CE-EA22-F366-20A176FD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5C772-A5C4-238C-374A-E75B0521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A46C-BB31-B055-F143-F342D47E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E0047-4F84-12AF-F835-7D0BF7993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40771-F33C-217A-147F-22495224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868A-4556-73C6-9EAC-9E086474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AA8F7-87ED-E835-E4E8-77F29C07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2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F2F43-FC7E-9259-E2A7-465A4341A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7FB9E-B8C7-9B38-B714-5F7D83D70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E9611-9F6C-2CD2-8F38-8D63BD2E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3CFB1-3781-3772-FAB4-1FB22289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0CD5-B8C4-CB4A-71DD-C6B13354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F9DE-5E09-5936-43A4-C420A47D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4FD3-8A6F-B046-D54F-FECE1E2E0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B5151-4BBC-22E6-87BF-CE7F7794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77EE4-B9FE-CBCB-EFBF-A40F4766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6D49F-05B4-7BF6-457D-7BC02AD7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4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FF30-8211-C807-7BA3-D886A5A6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51E5B-FF69-B7BC-2B0F-58DBDF59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6CBA0-A2B0-857D-342E-0D826901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8EE7D-22B3-7005-1D76-1DC46F42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3CC0-DB4D-B84F-7B25-F62A4A9C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3BDB-3DE3-1B15-521C-A5E386B2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F690-90AE-DC1C-36E1-0F7F000D1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EE8AE-C93C-5CE8-FF8A-7DCE2EAEA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48B43-59A4-A056-5CA5-F87C359C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D999B-56AD-85DF-D7F9-BF79BC2E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CC03E-713D-B3D2-A1E5-10BD1A92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BBCD-045C-EF3F-7E5B-8E859FE9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CC10D-219C-B80F-0BAA-889BD0AE1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EDC56-757E-D572-E085-2B4ADE09E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6166F-E30E-BB9B-F90C-028268EA0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6F484-DBF3-0D79-F0F2-939FCDABF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4CB1A-2E56-61C5-EBB7-9452AEF5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2AF6B-186C-0416-4629-0D5CCEBF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6974A-4612-DF3F-CEA5-FBFE409F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6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064F-1F5E-FDE8-EDDF-EBFA3549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F72CA-C578-683B-D532-A3A1BA8B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88F49-BBD2-216E-2121-F1FBCD1E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85A97-1D7D-B56C-1A9B-27E8E999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AA9BB-42C3-0DD8-02C4-73F81F84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051DD-073C-9942-6FC7-3CE16F82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B8F5A-DF72-BBF1-1B34-743DA484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5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14FB-955E-DAFF-B73D-AE586BD1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A388-A119-F460-47D0-155560C18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95F96-EA83-8BF9-9626-E61C96D80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F2881-8413-BF0F-6468-003B1D57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D424D-DF54-A8FC-385C-58AB68CC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1E74F-41DF-404A-D13A-21BEC271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CE46-3F57-1533-2951-24707E06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AABF9-CC8A-F67A-21EC-FB171B808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2291E-A36D-C9B7-17DA-4B6FC7E35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6F83D-795E-BBF2-7845-68D08491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D7626-20BB-26FC-461A-D64D59EF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22C88-43A2-86AE-8F3B-AA82F301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8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53675-AF96-2507-7D12-684DF97A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7409E-8A61-16DA-3354-5FAA08D3F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C86A6-766F-C6A1-8409-9F57A587A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4CCF8-FB1A-4A63-8463-46EEE6A92E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2E1AC-2CF3-5C49-6288-9D788279D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AEAD-8062-3E77-C1F9-81699D678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39623-9142-4656-B7C1-A505AB1B7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microsoft.com/office/2007/relationships/diagramDrawing" Target="../diagrams/drawing2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aradm@med.usc.edu" TargetMode="External"/><Relationship Id="rId2" Type="http://schemas.openxmlformats.org/officeDocument/2006/relationships/hyperlink" Target="https://aops.us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23B2D-0DD0-A449-3D7E-2C392DB85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25" b="98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8727F-A3BA-6408-B6C1-3F95D2F5C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Navigating Laboratory Animal Research at USC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8E116-91E3-0E9F-2306-861271F7D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FFFFFF"/>
                </a:solidFill>
                <a:latin typeface="+mn-lt"/>
              </a:rPr>
              <a:t>Navigating Research at USC 8/18/23</a:t>
            </a:r>
          </a:p>
          <a:p>
            <a:r>
              <a:rPr lang="en-US" sz="1100" dirty="0">
                <a:solidFill>
                  <a:srgbClr val="FFFFFF"/>
                </a:solidFill>
                <a:latin typeface="+mn-lt"/>
              </a:rPr>
              <a:t>Dr. Ari Aycock-Williams DVM DACLAM</a:t>
            </a:r>
          </a:p>
          <a:p>
            <a:r>
              <a:rPr lang="en-US" sz="1100" dirty="0">
                <a:solidFill>
                  <a:srgbClr val="FFFFFF"/>
                </a:solidFill>
                <a:latin typeface="+mn-lt"/>
              </a:rPr>
              <a:t>Executive Director </a:t>
            </a:r>
          </a:p>
          <a:p>
            <a:r>
              <a:rPr lang="en-US" sz="1100" dirty="0">
                <a:solidFill>
                  <a:srgbClr val="FFFFFF"/>
                </a:solidFill>
                <a:latin typeface="+mn-lt"/>
              </a:rPr>
              <a:t>Department of Animal Resources</a:t>
            </a:r>
          </a:p>
          <a:p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95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2CB93-6AAD-FB08-90D9-D3E5A1FB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Content</a:t>
            </a: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B1D2C5-01AE-17EE-CEDB-0D912BB5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539" y="0"/>
            <a:ext cx="2176461" cy="725487"/>
          </a:xfrm>
          <a:prstGeom prst="rect">
            <a:avLst/>
          </a:prstGeom>
        </p:spPr>
      </p:pic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F9D3FE7B-A069-31E8-166E-88B9EA9AE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775876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05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FDC8C-D32D-E3FC-D10A-D8797C16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anchor="ctr">
            <a:normAutofit/>
          </a:bodyPr>
          <a:lstStyle/>
          <a:p>
            <a:r>
              <a:rPr lang="en-US" sz="4000"/>
              <a:t>DAR Mission and Vision Statement</a:t>
            </a:r>
          </a:p>
        </p:txBody>
      </p:sp>
      <p:pic>
        <p:nvPicPr>
          <p:cNvPr id="1026" name="Picture 2" descr="The Difference Between Idea vs Vision — 42courses.com">
            <a:extLst>
              <a:ext uri="{FF2B5EF4-FFF2-40B4-BE49-F238E27FC236}">
                <a16:creationId xmlns:a16="http://schemas.microsoft.com/office/drawing/2014/main" id="{02DEED2D-D7AF-FBA7-6C2C-0A6EFD0D4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r="1" b="1"/>
          <a:stretch/>
        </p:blipFill>
        <p:spPr bwMode="auto">
          <a:xfrm>
            <a:off x="-1" y="10"/>
            <a:ext cx="6096001" cy="41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3F6E-1752-499C-BEC2-A5879B60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10" y="691912"/>
            <a:ext cx="4585646" cy="5474173"/>
          </a:xfrm>
        </p:spPr>
        <p:txBody>
          <a:bodyPr anchor="ctr">
            <a:normAutofit/>
          </a:bodyPr>
          <a:lstStyle/>
          <a:p>
            <a:pPr marL="1828800" marR="0" indent="457200">
              <a:spcBef>
                <a:spcPts val="0"/>
              </a:spcBef>
              <a:spcAft>
                <a:spcPts val="0"/>
              </a:spcAft>
            </a:pPr>
            <a:endParaRPr lang="en-US" sz="2000" dirty="0">
              <a:ln>
                <a:noFill/>
              </a:ln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8288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DAR Mission Statement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To promote and provide the highest standards of animal care, use, and well-being to enhance life sciences research and education.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n>
                <a:noFill/>
              </a:ln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n>
                <a:noFill/>
              </a:ln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DAR Vision Statement</a:t>
            </a:r>
            <a:br>
              <a:rPr lang="en-US" sz="20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i="1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To inspire investigators to strive for the best science through quality animal care, veterinary medicine, and research support.</a:t>
            </a:r>
            <a:r>
              <a:rPr lang="en-US" sz="20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DD11B-4488-8537-6830-0A62160A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539" y="2381"/>
            <a:ext cx="217646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CF776-D715-2DDD-33A0-72AE7AFE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 of Animal Resources (DAR)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“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082B6-610E-466C-047A-E516623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6851"/>
            <a:ext cx="10515599" cy="7289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i="1" kern="12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We love animals and believe that they offer powerful solutions in our lives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888A0-3A87-1633-8338-7071D997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295" y="16614"/>
            <a:ext cx="2180656" cy="728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E5393B-E4E1-7B51-7128-A090613E8F3D}"/>
              </a:ext>
            </a:extLst>
          </p:cNvPr>
          <p:cNvSpPr txBox="1"/>
          <p:nvPr/>
        </p:nvSpPr>
        <p:spPr>
          <a:xfrm>
            <a:off x="2634070" y="2951881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 licensed &amp; accredited DVM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DACLAM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RVT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30+ ALAT, LAMA, LAT, RLAT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&gt;15 different species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&gt;1000 strains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6,890 Holding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 facilities +4 satellite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+2 future facilities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BCAB3-30A6-3AE8-88EE-70E4AE752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179" y="2816718"/>
            <a:ext cx="2638425" cy="3190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5A86E-3606-9009-70D9-951FBE56E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43652"/>
            <a:ext cx="1616412" cy="1616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133932-6F3A-B1F7-6815-6A8CE97568EF}"/>
              </a:ext>
            </a:extLst>
          </p:cNvPr>
          <p:cNvSpPr txBox="1"/>
          <p:nvPr/>
        </p:nvSpPr>
        <p:spPr>
          <a:xfrm>
            <a:off x="59986" y="6555230"/>
            <a:ext cx="155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NIH.gov</a:t>
            </a:r>
          </a:p>
        </p:txBody>
      </p:sp>
    </p:spTree>
    <p:extLst>
      <p:ext uri="{BB962C8B-B14F-4D97-AF65-F5344CB8AC3E}">
        <p14:creationId xmlns:p14="http://schemas.microsoft.com/office/powerpoint/2010/main" val="171553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6A4EA00-A6AF-8205-343B-9BA9342D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8EC234-DEA1-193A-55D0-CE28A297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2E741C-028F-4228-BEF0-1C018BCD9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29AA80-47DE-4138-70CB-50FAD8856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6197A5-37AA-CD45-D3AF-0B18DA19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3" y="0"/>
            <a:ext cx="11206264" cy="1305375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DAR ensures USC is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Accredited, Registered, Licensed, Assured, and Certified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2F420-010F-D5ED-3D40-4E7485724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951" y="1630869"/>
            <a:ext cx="1737592" cy="1737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3FC6A-3400-3990-DC3E-D9F07778C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526" y="1481787"/>
            <a:ext cx="867840" cy="619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5C65D-FC63-B911-FE9B-5896A5BFDB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533"/>
          <a:stretch/>
        </p:blipFill>
        <p:spPr>
          <a:xfrm>
            <a:off x="6714194" y="2101672"/>
            <a:ext cx="1501098" cy="1737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1A1559-5C20-BFCA-35E5-09BA8B77B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706" y="4186608"/>
            <a:ext cx="2245017" cy="931171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BDBC41B-35ED-1D6A-3420-182C4CD06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13514"/>
              </p:ext>
            </p:extLst>
          </p:nvPr>
        </p:nvGraphicFramePr>
        <p:xfrm>
          <a:off x="876692" y="2308124"/>
          <a:ext cx="4888382" cy="370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26E3553D-CA49-AD7E-15AA-D5B5E3D283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1184" y="4186608"/>
            <a:ext cx="1152525" cy="1685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DD9F1D-6AF9-6BF9-3DE9-78549D8184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228" y="2336852"/>
            <a:ext cx="1333500" cy="1743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81C17A-EFF8-0B7F-05E5-BC1DBC89CE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3279" y="5505450"/>
            <a:ext cx="2000250" cy="13525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05F92F-5CB3-585C-99B1-270B269FDA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67813" y="2193224"/>
            <a:ext cx="1094989" cy="14068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D0FFF4-A353-8D32-6123-021E999054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70229" y="3899718"/>
            <a:ext cx="1733550" cy="15049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B878428-AA72-1E25-ABFF-3B95EAB51E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23077" y="1557120"/>
            <a:ext cx="2067242" cy="6558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FB88FB1-2798-8885-3821-6201810CDC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32622" y="3303313"/>
            <a:ext cx="941814" cy="7291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F586047-FCDD-53B6-3E41-3522B53013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9208" y="1518735"/>
            <a:ext cx="1413869" cy="7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F117E9-0B93-F5D8-927F-083ADABBA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3F589-2214-83BE-4021-A92528BC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DAR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91769-E27D-7DBB-6C82-0F5FE7BC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539" y="20782"/>
            <a:ext cx="2176461" cy="725487"/>
          </a:xfrm>
          <a:prstGeom prst="rect">
            <a:avLst/>
          </a:prstGeom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BF37CE9-1A96-F7B1-F227-17F16E619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7933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4678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EDAA15-351F-71EC-0146-75999415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4" y="115700"/>
            <a:ext cx="3702580" cy="1616203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Con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E32BB-9234-7216-58E5-4B4AF883E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1" y="1847603"/>
            <a:ext cx="4998063" cy="4136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Office: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(323)442-1689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Website</a:t>
            </a:r>
          </a:p>
          <a:p>
            <a:pPr marL="0" indent="0">
              <a:buNone/>
            </a:pPr>
            <a:r>
              <a:rPr lang="en-US" sz="3600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Dar.usc.edu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Purchases, Orders, Transfers, Exports, Service Requests, &amp; Billing:</a:t>
            </a:r>
          </a:p>
          <a:p>
            <a:pPr marL="0" indent="0">
              <a:buNone/>
            </a:pPr>
            <a:r>
              <a:rPr lang="en-US" sz="39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https://aops.usc.edu/</a:t>
            </a:r>
            <a:endParaRPr lang="en-US" sz="3900" u="sng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 Other Inquiries</a:t>
            </a:r>
          </a:p>
          <a:p>
            <a:pPr marL="0" indent="0">
              <a:buNone/>
            </a:pPr>
            <a:r>
              <a:rPr lang="en-US" sz="39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daradm@med.usc.edu</a:t>
            </a:r>
            <a:endParaRPr lang="en-US" sz="3900" u="sng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u="sng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166EE-0554-F4D5-E132-C4555CA67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81"/>
          <a:stretch/>
        </p:blipFill>
        <p:spPr>
          <a:xfrm>
            <a:off x="5253656" y="3429000"/>
            <a:ext cx="6938344" cy="1045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F1B52E-C092-F46C-8173-AF4226B14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223" y="2381"/>
            <a:ext cx="2176461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4A9169-FC2D-56A1-6CF3-643673398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986" y="102114"/>
            <a:ext cx="3540842" cy="2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6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611</Words>
  <Application>Microsoft Office PowerPoint</Application>
  <PresentationFormat>Widescreen</PresentationFormat>
  <Paragraphs>99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Navigating Laboratory Animal Research at USC</vt:lpstr>
      <vt:lpstr>Content</vt:lpstr>
      <vt:lpstr>DAR Mission and Vision Statement</vt:lpstr>
      <vt:lpstr>Department of Animal Resources (DAR) our “Why”</vt:lpstr>
      <vt:lpstr>DAR ensures USC is  Accredited, Registered, Licensed, Assured, and Certified</vt:lpstr>
      <vt:lpstr>DAR Services</vt:lpstr>
      <vt:lpstr>Contact</vt:lpstr>
    </vt:vector>
  </TitlesOfParts>
  <Company>Keck Medicine of 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Laboratory Animal Research at USC</dc:title>
  <dc:creator>Aycock-Williams, Ari</dc:creator>
  <cp:lastModifiedBy>Aycock-Williams, Ari</cp:lastModifiedBy>
  <cp:revision>1</cp:revision>
  <dcterms:created xsi:type="dcterms:W3CDTF">2023-08-04T22:16:41Z</dcterms:created>
  <dcterms:modified xsi:type="dcterms:W3CDTF">2023-08-18T18:08:22Z</dcterms:modified>
</cp:coreProperties>
</file>